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4"/>
  </p:notesMasterIdLst>
  <p:sldIdLst>
    <p:sldId id="257" r:id="rId5"/>
    <p:sldId id="258" r:id="rId6"/>
    <p:sldId id="282" r:id="rId7"/>
    <p:sldId id="277" r:id="rId8"/>
    <p:sldId id="278" r:id="rId9"/>
    <p:sldId id="279" r:id="rId10"/>
    <p:sldId id="280" r:id="rId11"/>
    <p:sldId id="281" r:id="rId12"/>
    <p:sldId id="28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1"/>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F2DE63D5-997A-4646-A377-4702673A728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992" autoAdjust="0"/>
    <p:restoredTop sz="95126" autoAdjust="0"/>
  </p:normalViewPr>
  <p:slideViewPr>
    <p:cSldViewPr snapToGrid="0">
      <p:cViewPr varScale="1">
        <p:scale>
          <a:sx n="73" d="100"/>
          <a:sy n="73" d="100"/>
        </p:scale>
        <p:origin x="-534" y="-102"/>
      </p:cViewPr>
      <p:guideLst>
        <p:guide orient="horz" pos="2160"/>
        <p:guide pos="3840"/>
      </p:guideLst>
    </p:cSldViewPr>
  </p:slideViewPr>
  <p:outlineViewPr>
    <p:cViewPr>
      <p:scale>
        <a:sx n="33" d="100"/>
        <a:sy n="33" d="100"/>
      </p:scale>
      <p:origin x="0" y="0"/>
    </p:cViewPr>
  </p:outlineViewPr>
  <p:notesTextViewPr>
    <p:cViewPr>
      <p:scale>
        <a:sx n="200" d="100"/>
        <a:sy n="2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9FE418-6208-424F-8CE4-87330D57E2CB}" type="doc">
      <dgm:prSet loTypeId="urn:microsoft.com/office/officeart/2008/layout/LinedList" loCatId="list" qsTypeId="urn:microsoft.com/office/officeart/2005/8/quickstyle/simple1" qsCatId="simple" csTypeId="urn:microsoft.com/office/officeart/2005/8/colors/colorful1#1" csCatId="colorful" phldr="1"/>
      <dgm:spPr/>
      <dgm:t>
        <a:bodyPr/>
        <a:lstStyle/>
        <a:p>
          <a:endParaRPr lang="en-US"/>
        </a:p>
      </dgm:t>
    </dgm:pt>
    <dgm:pt modelId="{EF7C6FD3-25C7-4A2E-8C6D-07CB64A3A785}">
      <dgm:prSet/>
      <dgm:spPr/>
      <dgm:t>
        <a:bodyPr/>
        <a:lstStyle/>
        <a:p>
          <a:r>
            <a:rPr lang="en-US" dirty="0">
              <a:latin typeface="Times New Roman" panose="02020603050405020304" pitchFamily="18" charset="0"/>
              <a:cs typeface="Times New Roman" panose="02020603050405020304" pitchFamily="18" charset="0"/>
            </a:rPr>
            <a:t>Causative Agent</a:t>
          </a:r>
        </a:p>
      </dgm:t>
    </dgm:pt>
    <dgm:pt modelId="{6F9D275E-098B-45B2-97DF-11206B0F7F7E}" type="parTrans" cxnId="{2F46EE2B-EF59-4638-9A44-9BB01BFD947F}">
      <dgm:prSet/>
      <dgm:spPr/>
      <dgm:t>
        <a:bodyPr/>
        <a:lstStyle/>
        <a:p>
          <a:endParaRPr lang="en-US"/>
        </a:p>
      </dgm:t>
    </dgm:pt>
    <dgm:pt modelId="{E80EE239-836F-4355-88E7-B324CEC3739B}" type="sibTrans" cxnId="{2F46EE2B-EF59-4638-9A44-9BB01BFD947F}">
      <dgm:prSet/>
      <dgm:spPr/>
      <dgm:t>
        <a:bodyPr/>
        <a:lstStyle/>
        <a:p>
          <a:endParaRPr lang="en-US"/>
        </a:p>
      </dgm:t>
    </dgm:pt>
    <dgm:pt modelId="{2AA2D10D-AD15-4701-80C7-D1ABD7B7B5D6}">
      <dgm:prSet/>
      <dgm:spPr/>
      <dgm:t>
        <a:bodyPr/>
        <a:lstStyle/>
        <a:p>
          <a:r>
            <a:rPr lang="en-US" dirty="0">
              <a:latin typeface="Times New Roman" panose="02020603050405020304" pitchFamily="18" charset="0"/>
              <a:cs typeface="Times New Roman" panose="02020603050405020304" pitchFamily="18" charset="0"/>
            </a:rPr>
            <a:t>Course of Disease</a:t>
          </a:r>
        </a:p>
      </dgm:t>
    </dgm:pt>
    <dgm:pt modelId="{AFC52460-5D49-49CE-A292-B824C6618DE3}" type="parTrans" cxnId="{E2BFB610-934E-4FB0-A4A2-237529E416A2}">
      <dgm:prSet/>
      <dgm:spPr/>
      <dgm:t>
        <a:bodyPr/>
        <a:lstStyle/>
        <a:p>
          <a:endParaRPr lang="en-US"/>
        </a:p>
      </dgm:t>
    </dgm:pt>
    <dgm:pt modelId="{DE438507-47B0-4431-806A-D57ECF86DF94}" type="sibTrans" cxnId="{E2BFB610-934E-4FB0-A4A2-237529E416A2}">
      <dgm:prSet/>
      <dgm:spPr/>
      <dgm:t>
        <a:bodyPr/>
        <a:lstStyle/>
        <a:p>
          <a:endParaRPr lang="en-US"/>
        </a:p>
      </dgm:t>
    </dgm:pt>
    <dgm:pt modelId="{E0F52147-DEDE-4BF5-B8AD-864F7D27EC95}">
      <dgm:prSet/>
      <dgm:spPr/>
      <dgm:t>
        <a:bodyPr/>
        <a:lstStyle/>
        <a:p>
          <a:r>
            <a:rPr lang="en-US" dirty="0">
              <a:latin typeface="Times New Roman" panose="02020603050405020304" pitchFamily="18" charset="0"/>
              <a:cs typeface="Times New Roman" panose="02020603050405020304" pitchFamily="18" charset="0"/>
            </a:rPr>
            <a:t>Population Affected</a:t>
          </a:r>
        </a:p>
      </dgm:t>
    </dgm:pt>
    <dgm:pt modelId="{C9E07C9E-75CA-43D6-9223-0E57FAFF8A7B}" type="sibTrans" cxnId="{D4A7BCFF-FE87-4910-93AC-F3B0AF3092B6}">
      <dgm:prSet/>
      <dgm:spPr/>
      <dgm:t>
        <a:bodyPr/>
        <a:lstStyle/>
        <a:p>
          <a:endParaRPr lang="en-US"/>
        </a:p>
      </dgm:t>
    </dgm:pt>
    <dgm:pt modelId="{F71483E4-5D42-4448-8858-496C9862B391}" type="parTrans" cxnId="{D4A7BCFF-FE87-4910-93AC-F3B0AF3092B6}">
      <dgm:prSet/>
      <dgm:spPr/>
      <dgm:t>
        <a:bodyPr/>
        <a:lstStyle/>
        <a:p>
          <a:endParaRPr lang="en-US"/>
        </a:p>
      </dgm:t>
    </dgm:pt>
    <dgm:pt modelId="{51EB6D3C-8F79-406D-A802-ADA937B5EB39}">
      <dgm:prSet/>
      <dgm:spPr/>
      <dgm:t>
        <a:bodyPr/>
        <a:lstStyle/>
        <a:p>
          <a:r>
            <a:rPr lang="en-US" dirty="0">
              <a:latin typeface="Times New Roman" panose="02020603050405020304" pitchFamily="18" charset="0"/>
              <a:cs typeface="Times New Roman" panose="02020603050405020304" pitchFamily="18" charset="0"/>
            </a:rPr>
            <a:t>Interventions</a:t>
          </a:r>
        </a:p>
      </dgm:t>
    </dgm:pt>
    <dgm:pt modelId="{AD9F7D67-B5C9-474D-BB28-A4E2B8F705F5}" type="parTrans" cxnId="{3319B4D1-CAD5-4273-9426-61D04888914E}">
      <dgm:prSet/>
      <dgm:spPr/>
      <dgm:t>
        <a:bodyPr/>
        <a:lstStyle/>
        <a:p>
          <a:endParaRPr lang="en-US"/>
        </a:p>
      </dgm:t>
    </dgm:pt>
    <dgm:pt modelId="{DAE4F2F6-E875-4DD5-A670-411733FA243A}" type="sibTrans" cxnId="{3319B4D1-CAD5-4273-9426-61D04888914E}">
      <dgm:prSet/>
      <dgm:spPr/>
      <dgm:t>
        <a:bodyPr/>
        <a:lstStyle/>
        <a:p>
          <a:endParaRPr lang="en-US"/>
        </a:p>
      </dgm:t>
    </dgm:pt>
    <dgm:pt modelId="{4419E9D2-B339-4661-8593-24D6F002C8BE}">
      <dgm:prSet/>
      <dgm:spPr/>
      <dgm:t>
        <a:bodyPr/>
        <a:lstStyle/>
        <a:p>
          <a:r>
            <a:rPr lang="en-US" dirty="0">
              <a:latin typeface="Times New Roman" panose="02020603050405020304" pitchFamily="18" charset="0"/>
              <a:cs typeface="Times New Roman" panose="02020603050405020304" pitchFamily="18" charset="0"/>
            </a:rPr>
            <a:t>Introduction</a:t>
          </a:r>
        </a:p>
      </dgm:t>
    </dgm:pt>
    <dgm:pt modelId="{DEFA51E1-0B9F-4565-B746-71B4246466D3}" type="parTrans" cxnId="{CC84EDBD-58B0-4CB6-9165-1C963B1FD12E}">
      <dgm:prSet/>
      <dgm:spPr/>
      <dgm:t>
        <a:bodyPr/>
        <a:lstStyle/>
        <a:p>
          <a:endParaRPr lang="en-US"/>
        </a:p>
      </dgm:t>
    </dgm:pt>
    <dgm:pt modelId="{9EA37239-C7C7-4662-A29E-E23556F4399D}" type="sibTrans" cxnId="{CC84EDBD-58B0-4CB6-9165-1C963B1FD12E}">
      <dgm:prSet/>
      <dgm:spPr/>
      <dgm:t>
        <a:bodyPr/>
        <a:lstStyle/>
        <a:p>
          <a:endParaRPr lang="en-US"/>
        </a:p>
      </dgm:t>
    </dgm:pt>
    <dgm:pt modelId="{CF1B1B03-2F0B-48FE-8480-242575E805DD}" type="pres">
      <dgm:prSet presAssocID="{A99FE418-6208-424F-8CE4-87330D57E2CB}" presName="vert0" presStyleCnt="0">
        <dgm:presLayoutVars>
          <dgm:dir/>
          <dgm:animOne val="branch"/>
          <dgm:animLvl val="lvl"/>
        </dgm:presLayoutVars>
      </dgm:prSet>
      <dgm:spPr/>
      <dgm:t>
        <a:bodyPr/>
        <a:lstStyle/>
        <a:p>
          <a:endParaRPr lang="en-US"/>
        </a:p>
      </dgm:t>
    </dgm:pt>
    <dgm:pt modelId="{59489E78-9D9F-4F4D-B5E7-D02AFF5EFB1D}" type="pres">
      <dgm:prSet presAssocID="{4419E9D2-B339-4661-8593-24D6F002C8BE}" presName="thickLine" presStyleLbl="alignNode1" presStyleIdx="0" presStyleCnt="5"/>
      <dgm:spPr/>
    </dgm:pt>
    <dgm:pt modelId="{9EFAB119-36A1-42F5-9244-D3F46A2537DE}" type="pres">
      <dgm:prSet presAssocID="{4419E9D2-B339-4661-8593-24D6F002C8BE}" presName="horz1" presStyleCnt="0"/>
      <dgm:spPr/>
    </dgm:pt>
    <dgm:pt modelId="{DA8891B6-D6CF-4CAD-B3B2-4C1AC89705B6}" type="pres">
      <dgm:prSet presAssocID="{4419E9D2-B339-4661-8593-24D6F002C8BE}" presName="tx1" presStyleLbl="revTx" presStyleIdx="0" presStyleCnt="5"/>
      <dgm:spPr/>
      <dgm:t>
        <a:bodyPr/>
        <a:lstStyle/>
        <a:p>
          <a:endParaRPr lang="en-US"/>
        </a:p>
      </dgm:t>
    </dgm:pt>
    <dgm:pt modelId="{A7EBBEBA-1C08-4C30-9E83-327247769859}" type="pres">
      <dgm:prSet presAssocID="{4419E9D2-B339-4661-8593-24D6F002C8BE}" presName="vert1" presStyleCnt="0"/>
      <dgm:spPr/>
    </dgm:pt>
    <dgm:pt modelId="{F2F4CF89-3905-49D0-B374-7D083774FB4D}" type="pres">
      <dgm:prSet presAssocID="{EF7C6FD3-25C7-4A2E-8C6D-07CB64A3A785}" presName="thickLine" presStyleLbl="alignNode1" presStyleIdx="1" presStyleCnt="5"/>
      <dgm:spPr/>
    </dgm:pt>
    <dgm:pt modelId="{D9ABA594-BFFD-47D0-A9DE-40567168EEE9}" type="pres">
      <dgm:prSet presAssocID="{EF7C6FD3-25C7-4A2E-8C6D-07CB64A3A785}" presName="horz1" presStyleCnt="0"/>
      <dgm:spPr/>
    </dgm:pt>
    <dgm:pt modelId="{8FBAD6F4-CD4C-4F1B-AEC8-1B11690A7CBB}" type="pres">
      <dgm:prSet presAssocID="{EF7C6FD3-25C7-4A2E-8C6D-07CB64A3A785}" presName="tx1" presStyleLbl="revTx" presStyleIdx="1" presStyleCnt="5"/>
      <dgm:spPr/>
      <dgm:t>
        <a:bodyPr/>
        <a:lstStyle/>
        <a:p>
          <a:endParaRPr lang="en-US"/>
        </a:p>
      </dgm:t>
    </dgm:pt>
    <dgm:pt modelId="{75E675F7-CF15-4F56-9033-5B0433B78F06}" type="pres">
      <dgm:prSet presAssocID="{EF7C6FD3-25C7-4A2E-8C6D-07CB64A3A785}" presName="vert1" presStyleCnt="0"/>
      <dgm:spPr/>
    </dgm:pt>
    <dgm:pt modelId="{572FB468-EA07-4A2C-BC6A-2F6F86C7D239}" type="pres">
      <dgm:prSet presAssocID="{E0F52147-DEDE-4BF5-B8AD-864F7D27EC95}" presName="thickLine" presStyleLbl="alignNode1" presStyleIdx="2" presStyleCnt="5"/>
      <dgm:spPr/>
    </dgm:pt>
    <dgm:pt modelId="{9D1ADFC2-A16E-48F8-B13A-39789960A4D5}" type="pres">
      <dgm:prSet presAssocID="{E0F52147-DEDE-4BF5-B8AD-864F7D27EC95}" presName="horz1" presStyleCnt="0"/>
      <dgm:spPr/>
    </dgm:pt>
    <dgm:pt modelId="{2F7F74DE-7B11-4382-93EB-BC659CF333F0}" type="pres">
      <dgm:prSet presAssocID="{E0F52147-DEDE-4BF5-B8AD-864F7D27EC95}" presName="tx1" presStyleLbl="revTx" presStyleIdx="2" presStyleCnt="5"/>
      <dgm:spPr/>
      <dgm:t>
        <a:bodyPr/>
        <a:lstStyle/>
        <a:p>
          <a:endParaRPr lang="en-US"/>
        </a:p>
      </dgm:t>
    </dgm:pt>
    <dgm:pt modelId="{3A2C41BC-8A11-43AE-A69F-82DA7F5D5584}" type="pres">
      <dgm:prSet presAssocID="{E0F52147-DEDE-4BF5-B8AD-864F7D27EC95}" presName="vert1" presStyleCnt="0"/>
      <dgm:spPr/>
    </dgm:pt>
    <dgm:pt modelId="{1AA7BA4F-57D5-44AD-A421-7342D5511F4B}" type="pres">
      <dgm:prSet presAssocID="{2AA2D10D-AD15-4701-80C7-D1ABD7B7B5D6}" presName="thickLine" presStyleLbl="alignNode1" presStyleIdx="3" presStyleCnt="5"/>
      <dgm:spPr/>
    </dgm:pt>
    <dgm:pt modelId="{E007725B-BA90-4DDA-A956-EE71C9F07E1C}" type="pres">
      <dgm:prSet presAssocID="{2AA2D10D-AD15-4701-80C7-D1ABD7B7B5D6}" presName="horz1" presStyleCnt="0"/>
      <dgm:spPr/>
    </dgm:pt>
    <dgm:pt modelId="{B121CC48-62CE-4D32-9220-37E603736124}" type="pres">
      <dgm:prSet presAssocID="{2AA2D10D-AD15-4701-80C7-D1ABD7B7B5D6}" presName="tx1" presStyleLbl="revTx" presStyleIdx="3" presStyleCnt="5"/>
      <dgm:spPr/>
      <dgm:t>
        <a:bodyPr/>
        <a:lstStyle/>
        <a:p>
          <a:endParaRPr lang="en-US"/>
        </a:p>
      </dgm:t>
    </dgm:pt>
    <dgm:pt modelId="{8942D643-3A81-4DBB-A750-C5F8ADBB96F2}" type="pres">
      <dgm:prSet presAssocID="{2AA2D10D-AD15-4701-80C7-D1ABD7B7B5D6}" presName="vert1" presStyleCnt="0"/>
      <dgm:spPr/>
    </dgm:pt>
    <dgm:pt modelId="{CDBB8A5E-B4FE-462F-A17F-1D8FEE6AA71A}" type="pres">
      <dgm:prSet presAssocID="{51EB6D3C-8F79-406D-A802-ADA937B5EB39}" presName="thickLine" presStyleLbl="alignNode1" presStyleIdx="4" presStyleCnt="5"/>
      <dgm:spPr/>
    </dgm:pt>
    <dgm:pt modelId="{055B6DA5-C921-45D9-BC8E-9882B4256BA6}" type="pres">
      <dgm:prSet presAssocID="{51EB6D3C-8F79-406D-A802-ADA937B5EB39}" presName="horz1" presStyleCnt="0"/>
      <dgm:spPr/>
    </dgm:pt>
    <dgm:pt modelId="{52CC93D4-BE03-4CC7-B28C-1CCB8686B840}" type="pres">
      <dgm:prSet presAssocID="{51EB6D3C-8F79-406D-A802-ADA937B5EB39}" presName="tx1" presStyleLbl="revTx" presStyleIdx="4" presStyleCnt="5"/>
      <dgm:spPr/>
      <dgm:t>
        <a:bodyPr/>
        <a:lstStyle/>
        <a:p>
          <a:endParaRPr lang="en-US"/>
        </a:p>
      </dgm:t>
    </dgm:pt>
    <dgm:pt modelId="{FF84AAEA-C547-4DCD-9000-9278404233DF}" type="pres">
      <dgm:prSet presAssocID="{51EB6D3C-8F79-406D-A802-ADA937B5EB39}" presName="vert1" presStyleCnt="0"/>
      <dgm:spPr/>
    </dgm:pt>
  </dgm:ptLst>
  <dgm:cxnLst>
    <dgm:cxn modelId="{D4A7BCFF-FE87-4910-93AC-F3B0AF3092B6}" srcId="{A99FE418-6208-424F-8CE4-87330D57E2CB}" destId="{E0F52147-DEDE-4BF5-B8AD-864F7D27EC95}" srcOrd="2" destOrd="0" parTransId="{F71483E4-5D42-4448-8858-496C9862B391}" sibTransId="{C9E07C9E-75CA-43D6-9223-0E57FAFF8A7B}"/>
    <dgm:cxn modelId="{2F46EE2B-EF59-4638-9A44-9BB01BFD947F}" srcId="{A99FE418-6208-424F-8CE4-87330D57E2CB}" destId="{EF7C6FD3-25C7-4A2E-8C6D-07CB64A3A785}" srcOrd="1" destOrd="0" parTransId="{6F9D275E-098B-45B2-97DF-11206B0F7F7E}" sibTransId="{E80EE239-836F-4355-88E7-B324CEC3739B}"/>
    <dgm:cxn modelId="{9E5C672F-333A-4262-9E31-6A83933CBD2D}" type="presOf" srcId="{A99FE418-6208-424F-8CE4-87330D57E2CB}" destId="{CF1B1B03-2F0B-48FE-8480-242575E805DD}" srcOrd="0" destOrd="0" presId="urn:microsoft.com/office/officeart/2008/layout/LinedList"/>
    <dgm:cxn modelId="{9E4EA507-40E8-455B-B7AE-9B9163531464}" type="presOf" srcId="{EF7C6FD3-25C7-4A2E-8C6D-07CB64A3A785}" destId="{8FBAD6F4-CD4C-4F1B-AEC8-1B11690A7CBB}" srcOrd="0" destOrd="0" presId="urn:microsoft.com/office/officeart/2008/layout/LinedList"/>
    <dgm:cxn modelId="{D5DD432F-7AF6-4808-8B52-4D6DA40488A7}" type="presOf" srcId="{E0F52147-DEDE-4BF5-B8AD-864F7D27EC95}" destId="{2F7F74DE-7B11-4382-93EB-BC659CF333F0}" srcOrd="0" destOrd="0" presId="urn:microsoft.com/office/officeart/2008/layout/LinedList"/>
    <dgm:cxn modelId="{68132973-9214-446D-9D9E-D4534A4E1573}" type="presOf" srcId="{4419E9D2-B339-4661-8593-24D6F002C8BE}" destId="{DA8891B6-D6CF-4CAD-B3B2-4C1AC89705B6}" srcOrd="0" destOrd="0" presId="urn:microsoft.com/office/officeart/2008/layout/LinedList"/>
    <dgm:cxn modelId="{15B1564F-8480-472E-ABC6-6AC32C6DFD7A}" type="presOf" srcId="{51EB6D3C-8F79-406D-A802-ADA937B5EB39}" destId="{52CC93D4-BE03-4CC7-B28C-1CCB8686B840}" srcOrd="0" destOrd="0" presId="urn:microsoft.com/office/officeart/2008/layout/LinedList"/>
    <dgm:cxn modelId="{E2BFB610-934E-4FB0-A4A2-237529E416A2}" srcId="{A99FE418-6208-424F-8CE4-87330D57E2CB}" destId="{2AA2D10D-AD15-4701-80C7-D1ABD7B7B5D6}" srcOrd="3" destOrd="0" parTransId="{AFC52460-5D49-49CE-A292-B824C6618DE3}" sibTransId="{DE438507-47B0-4431-806A-D57ECF86DF94}"/>
    <dgm:cxn modelId="{3319B4D1-CAD5-4273-9426-61D04888914E}" srcId="{A99FE418-6208-424F-8CE4-87330D57E2CB}" destId="{51EB6D3C-8F79-406D-A802-ADA937B5EB39}" srcOrd="4" destOrd="0" parTransId="{AD9F7D67-B5C9-474D-BB28-A4E2B8F705F5}" sibTransId="{DAE4F2F6-E875-4DD5-A670-411733FA243A}"/>
    <dgm:cxn modelId="{7FB80FF2-73B0-40A6-A120-516ABF23B73D}" type="presOf" srcId="{2AA2D10D-AD15-4701-80C7-D1ABD7B7B5D6}" destId="{B121CC48-62CE-4D32-9220-37E603736124}" srcOrd="0" destOrd="0" presId="urn:microsoft.com/office/officeart/2008/layout/LinedList"/>
    <dgm:cxn modelId="{CC84EDBD-58B0-4CB6-9165-1C963B1FD12E}" srcId="{A99FE418-6208-424F-8CE4-87330D57E2CB}" destId="{4419E9D2-B339-4661-8593-24D6F002C8BE}" srcOrd="0" destOrd="0" parTransId="{DEFA51E1-0B9F-4565-B746-71B4246466D3}" sibTransId="{9EA37239-C7C7-4662-A29E-E23556F4399D}"/>
    <dgm:cxn modelId="{C812F728-E586-4474-8218-80FE0BACC899}" type="presParOf" srcId="{CF1B1B03-2F0B-48FE-8480-242575E805DD}" destId="{59489E78-9D9F-4F4D-B5E7-D02AFF5EFB1D}" srcOrd="0" destOrd="0" presId="urn:microsoft.com/office/officeart/2008/layout/LinedList"/>
    <dgm:cxn modelId="{484741EE-7C18-4063-9D9B-D0845D8B7E53}" type="presParOf" srcId="{CF1B1B03-2F0B-48FE-8480-242575E805DD}" destId="{9EFAB119-36A1-42F5-9244-D3F46A2537DE}" srcOrd="1" destOrd="0" presId="urn:microsoft.com/office/officeart/2008/layout/LinedList"/>
    <dgm:cxn modelId="{485679A2-7B98-4AE9-BAC0-028CCCD7E565}" type="presParOf" srcId="{9EFAB119-36A1-42F5-9244-D3F46A2537DE}" destId="{DA8891B6-D6CF-4CAD-B3B2-4C1AC89705B6}" srcOrd="0" destOrd="0" presId="urn:microsoft.com/office/officeart/2008/layout/LinedList"/>
    <dgm:cxn modelId="{057EBB91-8B53-4944-8D29-6B5949C04725}" type="presParOf" srcId="{9EFAB119-36A1-42F5-9244-D3F46A2537DE}" destId="{A7EBBEBA-1C08-4C30-9E83-327247769859}" srcOrd="1" destOrd="0" presId="urn:microsoft.com/office/officeart/2008/layout/LinedList"/>
    <dgm:cxn modelId="{F0FB6AF5-A8AD-4074-AC01-7456CB6AF500}" type="presParOf" srcId="{CF1B1B03-2F0B-48FE-8480-242575E805DD}" destId="{F2F4CF89-3905-49D0-B374-7D083774FB4D}" srcOrd="2" destOrd="0" presId="urn:microsoft.com/office/officeart/2008/layout/LinedList"/>
    <dgm:cxn modelId="{C9BB239F-3997-403B-8327-A86EE0EF9477}" type="presParOf" srcId="{CF1B1B03-2F0B-48FE-8480-242575E805DD}" destId="{D9ABA594-BFFD-47D0-A9DE-40567168EEE9}" srcOrd="3" destOrd="0" presId="urn:microsoft.com/office/officeart/2008/layout/LinedList"/>
    <dgm:cxn modelId="{3003DAEA-0281-48AD-9AAE-C940DBD8DB24}" type="presParOf" srcId="{D9ABA594-BFFD-47D0-A9DE-40567168EEE9}" destId="{8FBAD6F4-CD4C-4F1B-AEC8-1B11690A7CBB}" srcOrd="0" destOrd="0" presId="urn:microsoft.com/office/officeart/2008/layout/LinedList"/>
    <dgm:cxn modelId="{BC22B901-8795-4090-81FF-16C2CC373EF5}" type="presParOf" srcId="{D9ABA594-BFFD-47D0-A9DE-40567168EEE9}" destId="{75E675F7-CF15-4F56-9033-5B0433B78F06}" srcOrd="1" destOrd="0" presId="urn:microsoft.com/office/officeart/2008/layout/LinedList"/>
    <dgm:cxn modelId="{447C4F54-A8BC-4AA8-BCD4-6C82E70A6723}" type="presParOf" srcId="{CF1B1B03-2F0B-48FE-8480-242575E805DD}" destId="{572FB468-EA07-4A2C-BC6A-2F6F86C7D239}" srcOrd="4" destOrd="0" presId="urn:microsoft.com/office/officeart/2008/layout/LinedList"/>
    <dgm:cxn modelId="{E8D7A288-1DC5-4DA8-8FEA-41DA38D6052F}" type="presParOf" srcId="{CF1B1B03-2F0B-48FE-8480-242575E805DD}" destId="{9D1ADFC2-A16E-48F8-B13A-39789960A4D5}" srcOrd="5" destOrd="0" presId="urn:microsoft.com/office/officeart/2008/layout/LinedList"/>
    <dgm:cxn modelId="{B5133104-F23B-4D80-A617-9E0704196071}" type="presParOf" srcId="{9D1ADFC2-A16E-48F8-B13A-39789960A4D5}" destId="{2F7F74DE-7B11-4382-93EB-BC659CF333F0}" srcOrd="0" destOrd="0" presId="urn:microsoft.com/office/officeart/2008/layout/LinedList"/>
    <dgm:cxn modelId="{73BC578C-7DC6-41E0-8881-94BE53106A9B}" type="presParOf" srcId="{9D1ADFC2-A16E-48F8-B13A-39789960A4D5}" destId="{3A2C41BC-8A11-43AE-A69F-82DA7F5D5584}" srcOrd="1" destOrd="0" presId="urn:microsoft.com/office/officeart/2008/layout/LinedList"/>
    <dgm:cxn modelId="{A7E5EE82-3F5E-4055-8DD2-0C6075296AF1}" type="presParOf" srcId="{CF1B1B03-2F0B-48FE-8480-242575E805DD}" destId="{1AA7BA4F-57D5-44AD-A421-7342D5511F4B}" srcOrd="6" destOrd="0" presId="urn:microsoft.com/office/officeart/2008/layout/LinedList"/>
    <dgm:cxn modelId="{1D130BDC-9156-45CE-A030-DC98ADD5B86F}" type="presParOf" srcId="{CF1B1B03-2F0B-48FE-8480-242575E805DD}" destId="{E007725B-BA90-4DDA-A956-EE71C9F07E1C}" srcOrd="7" destOrd="0" presId="urn:microsoft.com/office/officeart/2008/layout/LinedList"/>
    <dgm:cxn modelId="{9FB1CC20-7A43-4ADF-AED2-6367E2249D6C}" type="presParOf" srcId="{E007725B-BA90-4DDA-A956-EE71C9F07E1C}" destId="{B121CC48-62CE-4D32-9220-37E603736124}" srcOrd="0" destOrd="0" presId="urn:microsoft.com/office/officeart/2008/layout/LinedList"/>
    <dgm:cxn modelId="{A2C03C30-03A9-48E0-999F-A5FFD1DC6311}" type="presParOf" srcId="{E007725B-BA90-4DDA-A956-EE71C9F07E1C}" destId="{8942D643-3A81-4DBB-A750-C5F8ADBB96F2}" srcOrd="1" destOrd="0" presId="urn:microsoft.com/office/officeart/2008/layout/LinedList"/>
    <dgm:cxn modelId="{FF6FA6EF-1607-4441-83A9-4C87255F16EF}" type="presParOf" srcId="{CF1B1B03-2F0B-48FE-8480-242575E805DD}" destId="{CDBB8A5E-B4FE-462F-A17F-1D8FEE6AA71A}" srcOrd="8" destOrd="0" presId="urn:microsoft.com/office/officeart/2008/layout/LinedList"/>
    <dgm:cxn modelId="{C1300911-3298-4433-8A6A-7C1FFAABCB87}" type="presParOf" srcId="{CF1B1B03-2F0B-48FE-8480-242575E805DD}" destId="{055B6DA5-C921-45D9-BC8E-9882B4256BA6}" srcOrd="9" destOrd="0" presId="urn:microsoft.com/office/officeart/2008/layout/LinedList"/>
    <dgm:cxn modelId="{47E00F99-81F5-48B0-8911-B6F364B8CE1B}" type="presParOf" srcId="{055B6DA5-C921-45D9-BC8E-9882B4256BA6}" destId="{52CC93D4-BE03-4CC7-B28C-1CCB8686B840}" srcOrd="0" destOrd="0" presId="urn:microsoft.com/office/officeart/2008/layout/LinedList"/>
    <dgm:cxn modelId="{C4B9FEC1-DACB-464E-B813-327CAC2775E6}" type="presParOf" srcId="{055B6DA5-C921-45D9-BC8E-9882B4256BA6}" destId="{FF84AAEA-C547-4DCD-9000-9278404233DF}" srcOrd="1" destOrd="0" presId="urn:microsoft.com/office/officeart/2008/layout/LinedList"/>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489E78-9D9F-4F4D-B5E7-D02AFF5EFB1D}">
      <dsp:nvSpPr>
        <dsp:cNvPr id="0" name=""/>
        <dsp:cNvSpPr/>
      </dsp:nvSpPr>
      <dsp:spPr>
        <a:xfrm>
          <a:off x="0" y="623"/>
          <a:ext cx="68770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8891B6-D6CF-4CAD-B3B2-4C1AC89705B6}">
      <dsp:nvSpPr>
        <dsp:cNvPr id="0" name=""/>
        <dsp:cNvSpPr/>
      </dsp:nvSpPr>
      <dsp:spPr>
        <a:xfrm>
          <a:off x="0" y="623"/>
          <a:ext cx="6877050"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690" tIns="186690" rIns="186690" bIns="186690" numCol="1" spcCol="1270" anchor="t" anchorCtr="0">
          <a:noAutofit/>
        </a:bodyPr>
        <a:lstStyle/>
        <a:p>
          <a:pPr marL="0" lvl="0" indent="0" algn="l" defTabSz="2178050">
            <a:lnSpc>
              <a:spcPct val="90000"/>
            </a:lnSpc>
            <a:spcBef>
              <a:spcPct val="0"/>
            </a:spcBef>
            <a:spcAft>
              <a:spcPct val="35000"/>
            </a:spcAft>
            <a:buNone/>
          </a:pPr>
          <a:r>
            <a:rPr lang="en-US" sz="4900" kern="1200" dirty="0">
              <a:latin typeface="Times New Roman" panose="02020603050405020304" pitchFamily="18" charset="0"/>
              <a:cs typeface="Times New Roman" panose="02020603050405020304" pitchFamily="18" charset="0"/>
            </a:rPr>
            <a:t>Introduction</a:t>
          </a:r>
        </a:p>
      </dsp:txBody>
      <dsp:txXfrm>
        <a:off x="0" y="623"/>
        <a:ext cx="6877050" cy="1020830"/>
      </dsp:txXfrm>
    </dsp:sp>
    <dsp:sp modelId="{F2F4CF89-3905-49D0-B374-7D083774FB4D}">
      <dsp:nvSpPr>
        <dsp:cNvPr id="0" name=""/>
        <dsp:cNvSpPr/>
      </dsp:nvSpPr>
      <dsp:spPr>
        <a:xfrm>
          <a:off x="0" y="1021453"/>
          <a:ext cx="687705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BAD6F4-CD4C-4F1B-AEC8-1B11690A7CBB}">
      <dsp:nvSpPr>
        <dsp:cNvPr id="0" name=""/>
        <dsp:cNvSpPr/>
      </dsp:nvSpPr>
      <dsp:spPr>
        <a:xfrm>
          <a:off x="0" y="1021453"/>
          <a:ext cx="6877050"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690" tIns="186690" rIns="186690" bIns="186690" numCol="1" spcCol="1270" anchor="t" anchorCtr="0">
          <a:noAutofit/>
        </a:bodyPr>
        <a:lstStyle/>
        <a:p>
          <a:pPr marL="0" lvl="0" indent="0" algn="l" defTabSz="2178050">
            <a:lnSpc>
              <a:spcPct val="90000"/>
            </a:lnSpc>
            <a:spcBef>
              <a:spcPct val="0"/>
            </a:spcBef>
            <a:spcAft>
              <a:spcPct val="35000"/>
            </a:spcAft>
            <a:buNone/>
          </a:pPr>
          <a:r>
            <a:rPr lang="en-US" sz="4900" kern="1200" dirty="0">
              <a:latin typeface="Times New Roman" panose="02020603050405020304" pitchFamily="18" charset="0"/>
              <a:cs typeface="Times New Roman" panose="02020603050405020304" pitchFamily="18" charset="0"/>
            </a:rPr>
            <a:t>Causative Agent</a:t>
          </a:r>
        </a:p>
      </dsp:txBody>
      <dsp:txXfrm>
        <a:off x="0" y="1021453"/>
        <a:ext cx="6877050" cy="1020830"/>
      </dsp:txXfrm>
    </dsp:sp>
    <dsp:sp modelId="{572FB468-EA07-4A2C-BC6A-2F6F86C7D239}">
      <dsp:nvSpPr>
        <dsp:cNvPr id="0" name=""/>
        <dsp:cNvSpPr/>
      </dsp:nvSpPr>
      <dsp:spPr>
        <a:xfrm>
          <a:off x="0" y="2042284"/>
          <a:ext cx="687705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7F74DE-7B11-4382-93EB-BC659CF333F0}">
      <dsp:nvSpPr>
        <dsp:cNvPr id="0" name=""/>
        <dsp:cNvSpPr/>
      </dsp:nvSpPr>
      <dsp:spPr>
        <a:xfrm>
          <a:off x="0" y="2042284"/>
          <a:ext cx="6877050"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690" tIns="186690" rIns="186690" bIns="186690" numCol="1" spcCol="1270" anchor="t" anchorCtr="0">
          <a:noAutofit/>
        </a:bodyPr>
        <a:lstStyle/>
        <a:p>
          <a:pPr marL="0" lvl="0" indent="0" algn="l" defTabSz="2178050">
            <a:lnSpc>
              <a:spcPct val="90000"/>
            </a:lnSpc>
            <a:spcBef>
              <a:spcPct val="0"/>
            </a:spcBef>
            <a:spcAft>
              <a:spcPct val="35000"/>
            </a:spcAft>
            <a:buNone/>
          </a:pPr>
          <a:r>
            <a:rPr lang="en-US" sz="4900" kern="1200" dirty="0">
              <a:latin typeface="Times New Roman" panose="02020603050405020304" pitchFamily="18" charset="0"/>
              <a:cs typeface="Times New Roman" panose="02020603050405020304" pitchFamily="18" charset="0"/>
            </a:rPr>
            <a:t>Population Affected</a:t>
          </a:r>
        </a:p>
      </dsp:txBody>
      <dsp:txXfrm>
        <a:off x="0" y="2042284"/>
        <a:ext cx="6877050" cy="1020830"/>
      </dsp:txXfrm>
    </dsp:sp>
    <dsp:sp modelId="{1AA7BA4F-57D5-44AD-A421-7342D5511F4B}">
      <dsp:nvSpPr>
        <dsp:cNvPr id="0" name=""/>
        <dsp:cNvSpPr/>
      </dsp:nvSpPr>
      <dsp:spPr>
        <a:xfrm>
          <a:off x="0" y="3063115"/>
          <a:ext cx="687705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21CC48-62CE-4D32-9220-37E603736124}">
      <dsp:nvSpPr>
        <dsp:cNvPr id="0" name=""/>
        <dsp:cNvSpPr/>
      </dsp:nvSpPr>
      <dsp:spPr>
        <a:xfrm>
          <a:off x="0" y="3063115"/>
          <a:ext cx="6877050"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690" tIns="186690" rIns="186690" bIns="186690" numCol="1" spcCol="1270" anchor="t" anchorCtr="0">
          <a:noAutofit/>
        </a:bodyPr>
        <a:lstStyle/>
        <a:p>
          <a:pPr marL="0" lvl="0" indent="0" algn="l" defTabSz="2178050">
            <a:lnSpc>
              <a:spcPct val="90000"/>
            </a:lnSpc>
            <a:spcBef>
              <a:spcPct val="0"/>
            </a:spcBef>
            <a:spcAft>
              <a:spcPct val="35000"/>
            </a:spcAft>
            <a:buNone/>
          </a:pPr>
          <a:r>
            <a:rPr lang="en-US" sz="4900" kern="1200" dirty="0">
              <a:latin typeface="Times New Roman" panose="02020603050405020304" pitchFamily="18" charset="0"/>
              <a:cs typeface="Times New Roman" panose="02020603050405020304" pitchFamily="18" charset="0"/>
            </a:rPr>
            <a:t>Course of Disease</a:t>
          </a:r>
        </a:p>
      </dsp:txBody>
      <dsp:txXfrm>
        <a:off x="0" y="3063115"/>
        <a:ext cx="6877050" cy="1020830"/>
      </dsp:txXfrm>
    </dsp:sp>
    <dsp:sp modelId="{CDBB8A5E-B4FE-462F-A17F-1D8FEE6AA71A}">
      <dsp:nvSpPr>
        <dsp:cNvPr id="0" name=""/>
        <dsp:cNvSpPr/>
      </dsp:nvSpPr>
      <dsp:spPr>
        <a:xfrm>
          <a:off x="0" y="4083946"/>
          <a:ext cx="687705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CC93D4-BE03-4CC7-B28C-1CCB8686B840}">
      <dsp:nvSpPr>
        <dsp:cNvPr id="0" name=""/>
        <dsp:cNvSpPr/>
      </dsp:nvSpPr>
      <dsp:spPr>
        <a:xfrm>
          <a:off x="0" y="4083946"/>
          <a:ext cx="6877050"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690" tIns="186690" rIns="186690" bIns="186690" numCol="1" spcCol="1270" anchor="t" anchorCtr="0">
          <a:noAutofit/>
        </a:bodyPr>
        <a:lstStyle/>
        <a:p>
          <a:pPr marL="0" lvl="0" indent="0" algn="l" defTabSz="2178050">
            <a:lnSpc>
              <a:spcPct val="90000"/>
            </a:lnSpc>
            <a:spcBef>
              <a:spcPct val="0"/>
            </a:spcBef>
            <a:spcAft>
              <a:spcPct val="35000"/>
            </a:spcAft>
            <a:buNone/>
          </a:pPr>
          <a:r>
            <a:rPr lang="en-US" sz="4900" kern="1200" dirty="0">
              <a:latin typeface="Times New Roman" panose="02020603050405020304" pitchFamily="18" charset="0"/>
              <a:cs typeface="Times New Roman" panose="02020603050405020304" pitchFamily="18" charset="0"/>
            </a:rPr>
            <a:t>Interventions</a:t>
          </a:r>
        </a:p>
      </dsp:txBody>
      <dsp:txXfrm>
        <a:off x="0" y="4083946"/>
        <a:ext cx="6877050" cy="102083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65716D-39C9-48C4-A3EB-B88E4515427D}" type="datetimeFigureOut">
              <a:rPr lang="en-US" smtClean="0"/>
              <a:pPr/>
              <a:t>3/11/2021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0C6D3C-9EB0-4F2C-9026-3887D1CDB44E}" type="slidenum">
              <a:rPr lang="en-US" smtClean="0"/>
              <a:pPr/>
              <a:t>‹#›</a:t>
            </a:fld>
            <a:endParaRPr lang="en-US" dirty="0"/>
          </a:p>
        </p:txBody>
      </p:sp>
    </p:spTree>
    <p:extLst>
      <p:ext uri="{BB962C8B-B14F-4D97-AF65-F5344CB8AC3E}">
        <p14:creationId xmlns="" xmlns:p14="http://schemas.microsoft.com/office/powerpoint/2010/main" val="2437763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0C6D3C-9EB0-4F2C-9026-3887D1CDB44E}" type="slidenum">
              <a:rPr lang="en-US" smtClean="0"/>
              <a:pPr/>
              <a:t>1</a:t>
            </a:fld>
            <a:endParaRPr lang="en-US" dirty="0"/>
          </a:p>
        </p:txBody>
      </p:sp>
    </p:spTree>
    <p:extLst>
      <p:ext uri="{BB962C8B-B14F-4D97-AF65-F5344CB8AC3E}">
        <p14:creationId xmlns="" xmlns:p14="http://schemas.microsoft.com/office/powerpoint/2010/main" val="3455741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0C6D3C-9EB0-4F2C-9026-3887D1CDB44E}" type="slidenum">
              <a:rPr lang="en-US" smtClean="0"/>
              <a:pPr/>
              <a:t>2</a:t>
            </a:fld>
            <a:endParaRPr lang="en-US" dirty="0"/>
          </a:p>
        </p:txBody>
      </p:sp>
    </p:spTree>
    <p:extLst>
      <p:ext uri="{BB962C8B-B14F-4D97-AF65-F5344CB8AC3E}">
        <p14:creationId xmlns="" xmlns:p14="http://schemas.microsoft.com/office/powerpoint/2010/main" val="4208683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Infectious diseases have significantly influenced human history. Throughout history, infectious diseases have caused morbidity and mortality leading to the change of the world’s social structure. Microbial diseases are diseases in humans and animals caused either one of the different types of microbes that is bacteria, fungi, protozoa and virus. These microbes causes various infectious diseases. For this assignment, my presentation will focus on tuberculosis a disease caused by bacteria. The disease affects the lungs however it can develop to other parts such as the brain, kidney and spine. </a:t>
            </a: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3</a:t>
            </a:fld>
            <a:endParaRPr lang="en-US" dirty="0"/>
          </a:p>
        </p:txBody>
      </p:sp>
    </p:spTree>
    <p:extLst>
      <p:ext uri="{BB962C8B-B14F-4D97-AF65-F5344CB8AC3E}">
        <p14:creationId xmlns="" xmlns:p14="http://schemas.microsoft.com/office/powerpoint/2010/main" val="862790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111111"/>
                </a:solidFill>
                <a:effectLst/>
                <a:latin typeface="Helvetica" panose="020B0604020202020204" pitchFamily="34" charset="0"/>
              </a:rPr>
              <a:t>Tuberculosis a potentially serious infectious disease mainly affecting the lungs. The disease however develops to other parts such as the brain, kidney and spine. Tuberculosis is caused by the bacterium </a:t>
            </a:r>
            <a:r>
              <a:rPr lang="en-US" sz="1200" dirty="0">
                <a:latin typeface="Times New Roman" panose="02020603050405020304" pitchFamily="18" charset="0"/>
                <a:cs typeface="Times New Roman" panose="02020603050405020304" pitchFamily="18" charset="0"/>
              </a:rPr>
              <a:t>mycobacterium tuberculosis and is spread through inhaling infected tiny droplets from an infected person released through coughing and sneezing. There are two form of tuberculosis and it includes active TB and </a:t>
            </a:r>
            <a:r>
              <a:rPr lang="en-US" b="0" i="0" dirty="0">
                <a:solidFill>
                  <a:srgbClr val="444444"/>
                </a:solidFill>
                <a:effectLst/>
                <a:latin typeface="Source Sans Pro" panose="020B0503030403020204" pitchFamily="34" charset="0"/>
              </a:rPr>
              <a:t>Latent TB. Active TB shows sign and symptoms and can be transmitted while Latent TB shows no signs and symptoms. Latent TB is a condition where the body harbor TB bacterium but it remain inactive because of a strong immune system. </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4</a:t>
            </a:fld>
            <a:endParaRPr lang="en-US" dirty="0"/>
          </a:p>
        </p:txBody>
      </p:sp>
    </p:spTree>
    <p:extLst>
      <p:ext uri="{BB962C8B-B14F-4D97-AF65-F5344CB8AC3E}">
        <p14:creationId xmlns="" xmlns:p14="http://schemas.microsoft.com/office/powerpoint/2010/main" val="689096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00000"/>
                </a:solidFill>
                <a:effectLst/>
                <a:latin typeface="Open Sans"/>
              </a:rPr>
              <a:t>Tuberculosis (TB) is a serious infectious disease and can be challenging to prevent, diagnose and treat. While anyone can get TB, the disease disproportionately affects certain populations. Those who are at a higher risk of being infected with TB include children, pregnant women, minority communities such as African Americans, Latino, Asians and Hispanics. Statistics from CDC (2021) show that 88% of tuberculosis cases reported in 2019 in the united States occurred among ethnic and racially minority groups. </a:t>
            </a:r>
          </a:p>
          <a:p>
            <a:pPr algn="l"/>
            <a:endParaRPr lang="en-US" b="0" i="0" dirty="0">
              <a:solidFill>
                <a:srgbClr val="000000"/>
              </a:solidFill>
              <a:effectLst/>
              <a:latin typeface="Open Sans"/>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5</a:t>
            </a:fld>
            <a:endParaRPr lang="en-US" dirty="0"/>
          </a:p>
        </p:txBody>
      </p:sp>
    </p:spTree>
    <p:extLst>
      <p:ext uri="{BB962C8B-B14F-4D97-AF65-F5344CB8AC3E}">
        <p14:creationId xmlns="" xmlns:p14="http://schemas.microsoft.com/office/powerpoint/2010/main" val="747723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latin typeface="Times New Roman" panose="02020603050405020304" pitchFamily="18" charset="0"/>
                <a:cs typeface="Times New Roman" panose="02020603050405020304" pitchFamily="18" charset="0"/>
              </a:rPr>
              <a:t>Not all people who are infected with the bacteria responsible for causing tuberculosis show signs and symptoms. For some people, the body harbors the bacteria but it remains inactive because of a strong immune system. Those that have active TB can show signs and symptoms such as coughs that last for 3 or more weeks, chest pain, coughing up pain, fatigue, fever, chills, loss of appetite, weight loss, and night sweats. </a:t>
            </a:r>
          </a:p>
        </p:txBody>
      </p:sp>
      <p:sp>
        <p:nvSpPr>
          <p:cNvPr id="4" name="Slide Number Placeholder 3"/>
          <p:cNvSpPr>
            <a:spLocks noGrp="1"/>
          </p:cNvSpPr>
          <p:nvPr>
            <p:ph type="sldNum" sz="quarter" idx="5"/>
          </p:nvPr>
        </p:nvSpPr>
        <p:spPr/>
        <p:txBody>
          <a:bodyPr/>
          <a:lstStyle/>
          <a:p>
            <a:fld id="{060C6D3C-9EB0-4F2C-9026-3887D1CDB44E}" type="slidenum">
              <a:rPr lang="en-US" smtClean="0"/>
              <a:pPr/>
              <a:t>6</a:t>
            </a:fld>
            <a:endParaRPr lang="en-US" dirty="0"/>
          </a:p>
        </p:txBody>
      </p:sp>
    </p:spTree>
    <p:extLst>
      <p:ext uri="{BB962C8B-B14F-4D97-AF65-F5344CB8AC3E}">
        <p14:creationId xmlns="" xmlns:p14="http://schemas.microsoft.com/office/powerpoint/2010/main" val="186074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111111"/>
                </a:solidFill>
                <a:effectLst/>
                <a:latin typeface="Helvetica" panose="020B0604020202020204" pitchFamily="34" charset="0"/>
              </a:rPr>
              <a:t>Tuberculosis is diagnosed through blood tests and skin tests. In the skin tests, PPD tuberculin is injected below the skin to determine whether one is infected with the disease. Other tests such as </a:t>
            </a:r>
            <a:r>
              <a:rPr lang="en-US" b="0" i="0" dirty="0">
                <a:solidFill>
                  <a:srgbClr val="000000"/>
                </a:solidFill>
                <a:effectLst/>
                <a:latin typeface="Open Sans"/>
              </a:rPr>
              <a:t>a chest x-ray and a sample of sputum, can be done to determine the form of TB that a person has for instance active TB or Latent TB.</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7</a:t>
            </a:fld>
            <a:endParaRPr lang="en-US" dirty="0"/>
          </a:p>
        </p:txBody>
      </p:sp>
    </p:spTree>
    <p:extLst>
      <p:ext uri="{BB962C8B-B14F-4D97-AF65-F5344CB8AC3E}">
        <p14:creationId xmlns="" xmlns:p14="http://schemas.microsoft.com/office/powerpoint/2010/main" val="2381821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00000"/>
                </a:solidFill>
                <a:effectLst/>
                <a:latin typeface="Aeonik"/>
              </a:rPr>
              <a:t>Tuberculosis is treated with a combination of treated with a combination of antibacterial medications. Active TB is treated with a combination of isoniazid INH, rifampin, pyrazinamide and ethambutol. A TB patient may start feeling  better after some weeks but it does not indicate that he or she is fully cured. A patient must continue and finish TB medications as prescribed to completely kill all TB bacteria in their body.</a:t>
            </a:r>
          </a:p>
          <a:p>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8</a:t>
            </a:fld>
            <a:endParaRPr lang="en-US" dirty="0"/>
          </a:p>
        </p:txBody>
      </p:sp>
    </p:spTree>
    <p:extLst>
      <p:ext uri="{BB962C8B-B14F-4D97-AF65-F5344CB8AC3E}">
        <p14:creationId xmlns="" xmlns:p14="http://schemas.microsoft.com/office/powerpoint/2010/main" val="3097435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9</a:t>
            </a:fld>
            <a:endParaRPr lang="en-US" dirty="0"/>
          </a:p>
        </p:txBody>
      </p:sp>
    </p:spTree>
    <p:extLst>
      <p:ext uri="{BB962C8B-B14F-4D97-AF65-F5344CB8AC3E}">
        <p14:creationId xmlns="" xmlns:p14="http://schemas.microsoft.com/office/powerpoint/2010/main" val="4015784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 xmlns:a16="http://schemas.microsoft.com/office/drawing/2014/main" id="{48D39141-3E8E-4545-90DB-291A0E5F139B}"/>
              </a:ext>
            </a:extLst>
          </p:cNvPr>
          <p:cNvSpPr>
            <a:spLocks noGrp="1"/>
          </p:cNvSpPr>
          <p:nvPr>
            <p:ph type="pic" sz="quarter" idx="12" hasCustomPrompt="1"/>
          </p:nvPr>
        </p:nvSpPr>
        <p:spPr>
          <a:xfrm>
            <a:off x="0" y="0"/>
            <a:ext cx="12192000" cy="6858000"/>
          </a:xfrm>
          <a:solidFill>
            <a:schemeClr val="tx1">
              <a:lumMod val="75000"/>
              <a:lumOff val="25000"/>
            </a:schemeClr>
          </a:solidFill>
        </p:spPr>
        <p:txBody>
          <a:bodyPr lIns="612000" tIns="0" anchor="ctr"/>
          <a:lstStyle>
            <a:lvl1pPr marL="0" indent="0" algn="l">
              <a:lnSpc>
                <a:spcPct val="100000"/>
              </a:lnSpc>
              <a:buNone/>
              <a:defRPr sz="1200" i="1">
                <a:solidFill>
                  <a:schemeClr val="bg1">
                    <a:lumMod val="75000"/>
                  </a:schemeClr>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 xmlns:a16="http://schemas.microsoft.com/office/drawing/2014/main" id="{AD90A062-54B3-47F2-9D6A-5BC9575208D2}"/>
              </a:ext>
            </a:extLst>
          </p:cNvPr>
          <p:cNvSpPr>
            <a:spLocks noGrp="1"/>
          </p:cNvSpPr>
          <p:nvPr>
            <p:ph type="ctrTitle"/>
          </p:nvPr>
        </p:nvSpPr>
        <p:spPr>
          <a:xfrm>
            <a:off x="2520000" y="0"/>
            <a:ext cx="9672000" cy="6857999"/>
          </a:xfrm>
          <a:solidFill>
            <a:schemeClr val="tx2">
              <a:alpha val="70000"/>
            </a:schemeClr>
          </a:solidFill>
        </p:spPr>
        <p:txBody>
          <a:bodyPr lIns="1116000" rIns="180000" anchor="ctr"/>
          <a:lstStyle>
            <a:lvl1pPr algn="l">
              <a:defRPr sz="5000" cap="all" baseline="0">
                <a:solidFill>
                  <a:schemeClr val="bg1"/>
                </a:solidFill>
              </a:defRPr>
            </a:lvl1pPr>
          </a:lstStyle>
          <a:p>
            <a:r>
              <a:rPr lang="en-US"/>
              <a:t>Click to edit Master title style</a:t>
            </a:r>
            <a:endParaRPr lang="en-US" dirty="0"/>
          </a:p>
        </p:txBody>
      </p:sp>
      <p:sp>
        <p:nvSpPr>
          <p:cNvPr id="3" name="Subtitle 2">
            <a:extLst>
              <a:ext uri="{FF2B5EF4-FFF2-40B4-BE49-F238E27FC236}">
                <a16:creationId xmlns="" xmlns:a16="http://schemas.microsoft.com/office/drawing/2014/main" id="{35C97F3D-57FA-4E82-9EEC-E93088055A15}"/>
              </a:ext>
            </a:extLst>
          </p:cNvPr>
          <p:cNvSpPr>
            <a:spLocks noGrp="1"/>
          </p:cNvSpPr>
          <p:nvPr>
            <p:ph type="subTitle" idx="1"/>
          </p:nvPr>
        </p:nvSpPr>
        <p:spPr>
          <a:xfrm>
            <a:off x="3600000" y="4276447"/>
            <a:ext cx="5161550" cy="620016"/>
          </a:xfrm>
          <a:gradFill>
            <a:gsLst>
              <a:gs pos="0">
                <a:schemeClr val="tx2"/>
              </a:gs>
              <a:gs pos="100000">
                <a:schemeClr val="accent2"/>
              </a:gs>
            </a:gsLst>
            <a:lin ang="14400000" scaled="0"/>
          </a:gradFill>
        </p:spPr>
        <p:txBody>
          <a:bodyPr lIns="144000" anchor="ctr"/>
          <a:lstStyle>
            <a:lvl1pPr marL="0" indent="0" algn="l">
              <a:buNone/>
              <a:defRPr sz="2400" b="1" i="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Footer Placeholder 6">
            <a:extLst>
              <a:ext uri="{FF2B5EF4-FFF2-40B4-BE49-F238E27FC236}">
                <a16:creationId xmlns="" xmlns:a16="http://schemas.microsoft.com/office/drawing/2014/main" id="{E31775C8-C7F0-4EC5-A9C0-53AE3A0C5F7B}"/>
              </a:ext>
            </a:extLst>
          </p:cNvPr>
          <p:cNvSpPr>
            <a:spLocks noGrp="1"/>
          </p:cNvSpPr>
          <p:nvPr>
            <p:ph type="ftr" sz="quarter" idx="10"/>
          </p:nvPr>
        </p:nvSpPr>
        <p:spPr>
          <a:xfrm>
            <a:off x="3600000" y="6262080"/>
            <a:ext cx="7560000" cy="360000"/>
          </a:xfrm>
        </p:spPr>
        <p:txBody>
          <a:bodyPr/>
          <a:lstStyle/>
          <a:p>
            <a:endParaRPr lang="en-US" dirty="0"/>
          </a:p>
        </p:txBody>
      </p:sp>
      <p:sp>
        <p:nvSpPr>
          <p:cNvPr id="8" name="Slide Number Placeholder 7">
            <a:extLst>
              <a:ext uri="{FF2B5EF4-FFF2-40B4-BE49-F238E27FC236}">
                <a16:creationId xmlns="" xmlns:a16="http://schemas.microsoft.com/office/drawing/2014/main" id="{9E8B0AE2-DA19-49E2-AC81-5272385D304C}"/>
              </a:ext>
            </a:extLst>
          </p:cNvPr>
          <p:cNvSpPr>
            <a:spLocks noGrp="1"/>
          </p:cNvSpPr>
          <p:nvPr>
            <p:ph type="sldNum" sz="quarter" idx="11"/>
          </p:nvPr>
        </p:nvSpPr>
        <p:spPr/>
        <p:txBody>
          <a:bodyPr/>
          <a:lstStyle/>
          <a:p>
            <a:fld id="{EECC7194-A4D0-457B-9D3E-53681723AFF7}" type="slidenum">
              <a:rPr lang="en-US" smtClean="0"/>
              <a:pPr/>
              <a:t>‹#›</a:t>
            </a:fld>
            <a:endParaRPr lang="en-US" dirty="0"/>
          </a:p>
        </p:txBody>
      </p:sp>
    </p:spTree>
    <p:extLst>
      <p:ext uri="{BB962C8B-B14F-4D97-AF65-F5344CB8AC3E}">
        <p14:creationId xmlns="" xmlns:p14="http://schemas.microsoft.com/office/powerpoint/2010/main" val="214234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0" name="Text Placeholder 3">
            <a:extLst>
              <a:ext uri="{FF2B5EF4-FFF2-40B4-BE49-F238E27FC236}">
                <a16:creationId xmlns="" xmlns:a16="http://schemas.microsoft.com/office/drawing/2014/main" id="{6A395197-9758-40F0-B747-F8B134C175EB}"/>
              </a:ext>
            </a:extLst>
          </p:cNvPr>
          <p:cNvSpPr txBox="1">
            <a:spLocks/>
          </p:cNvSpPr>
          <p:nvPr userDrawn="1"/>
        </p:nvSpPr>
        <p:spPr>
          <a:xfrm>
            <a:off x="0" y="-436"/>
            <a:ext cx="12192000" cy="68584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19" name="Freeform: Shape 18">
            <a:extLst>
              <a:ext uri="{FF2B5EF4-FFF2-40B4-BE49-F238E27FC236}">
                <a16:creationId xmlns="" xmlns:a16="http://schemas.microsoft.com/office/drawing/2014/main" id="{78907576-77BD-4FD0-A9FE-48D249CB435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5" name="Text Placeholder 4">
            <a:extLst>
              <a:ext uri="{FF2B5EF4-FFF2-40B4-BE49-F238E27FC236}">
                <a16:creationId xmlns="" xmlns:a16="http://schemas.microsoft.com/office/drawing/2014/main" id="{C430C70C-09F9-40EE-9A89-ED9A5DCFD98D}"/>
              </a:ext>
            </a:extLst>
          </p:cNvPr>
          <p:cNvSpPr>
            <a:spLocks noGrp="1"/>
          </p:cNvSpPr>
          <p:nvPr>
            <p:ph type="body" sz="quarter" idx="13" hasCustomPrompt="1"/>
          </p:nvPr>
        </p:nvSpPr>
        <p:spPr>
          <a:xfrm>
            <a:off x="1303794"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3" name="Text Placeholder 12">
            <a:extLst>
              <a:ext uri="{FF2B5EF4-FFF2-40B4-BE49-F238E27FC236}">
                <a16:creationId xmlns="" xmlns:a16="http://schemas.microsoft.com/office/drawing/2014/main" id="{278D9ACA-AB64-4D04-A5E0-23AC8B81EC2C}"/>
              </a:ext>
            </a:extLst>
          </p:cNvPr>
          <p:cNvSpPr>
            <a:spLocks noGrp="1"/>
          </p:cNvSpPr>
          <p:nvPr>
            <p:ph type="body" sz="quarter" idx="14" hasCustomPrompt="1"/>
          </p:nvPr>
        </p:nvSpPr>
        <p:spPr>
          <a:xfrm>
            <a:off x="1303794"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15" name="Text Placeholder 4">
            <a:extLst>
              <a:ext uri="{FF2B5EF4-FFF2-40B4-BE49-F238E27FC236}">
                <a16:creationId xmlns="" xmlns:a16="http://schemas.microsoft.com/office/drawing/2014/main" id="{F3B4EB62-0A18-46F9-98F0-E8FC5EBAF37E}"/>
              </a:ext>
            </a:extLst>
          </p:cNvPr>
          <p:cNvSpPr>
            <a:spLocks noGrp="1"/>
          </p:cNvSpPr>
          <p:nvPr>
            <p:ph type="body" sz="quarter" idx="15" hasCustomPrompt="1"/>
          </p:nvPr>
        </p:nvSpPr>
        <p:spPr>
          <a:xfrm>
            <a:off x="5066363"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6" name="Text Placeholder 12">
            <a:extLst>
              <a:ext uri="{FF2B5EF4-FFF2-40B4-BE49-F238E27FC236}">
                <a16:creationId xmlns="" xmlns:a16="http://schemas.microsoft.com/office/drawing/2014/main" id="{A3B2D4DF-9952-49C7-B850-559AD0DF27D5}"/>
              </a:ext>
            </a:extLst>
          </p:cNvPr>
          <p:cNvSpPr>
            <a:spLocks noGrp="1"/>
          </p:cNvSpPr>
          <p:nvPr>
            <p:ph type="body" sz="quarter" idx="16" hasCustomPrompt="1"/>
          </p:nvPr>
        </p:nvSpPr>
        <p:spPr>
          <a:xfrm>
            <a:off x="5066363"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17" name="Text Placeholder 4">
            <a:extLst>
              <a:ext uri="{FF2B5EF4-FFF2-40B4-BE49-F238E27FC236}">
                <a16:creationId xmlns="" xmlns:a16="http://schemas.microsoft.com/office/drawing/2014/main" id="{BCE373B8-7ADE-4DC4-9900-59147BFA16E7}"/>
              </a:ext>
            </a:extLst>
          </p:cNvPr>
          <p:cNvSpPr>
            <a:spLocks noGrp="1"/>
          </p:cNvSpPr>
          <p:nvPr>
            <p:ph type="body" sz="quarter" idx="17" hasCustomPrompt="1"/>
          </p:nvPr>
        </p:nvSpPr>
        <p:spPr>
          <a:xfrm>
            <a:off x="8828931"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8" name="Text Placeholder 12">
            <a:extLst>
              <a:ext uri="{FF2B5EF4-FFF2-40B4-BE49-F238E27FC236}">
                <a16:creationId xmlns="" xmlns:a16="http://schemas.microsoft.com/office/drawing/2014/main" id="{28F027FF-E9AF-4E49-AC44-48D21AD761AA}"/>
              </a:ext>
            </a:extLst>
          </p:cNvPr>
          <p:cNvSpPr>
            <a:spLocks noGrp="1"/>
          </p:cNvSpPr>
          <p:nvPr>
            <p:ph type="body" sz="quarter" idx="18" hasCustomPrompt="1"/>
          </p:nvPr>
        </p:nvSpPr>
        <p:spPr>
          <a:xfrm>
            <a:off x="8828931"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9" name="Picture Placeholder 25">
            <a:extLst>
              <a:ext uri="{FF2B5EF4-FFF2-40B4-BE49-F238E27FC236}">
                <a16:creationId xmlns="" xmlns:a16="http://schemas.microsoft.com/office/drawing/2014/main" id="{8989EC4C-4E3F-457F-8CF6-8A88DE68A930}"/>
              </a:ext>
            </a:extLst>
          </p:cNvPr>
          <p:cNvSpPr>
            <a:spLocks noGrp="1"/>
          </p:cNvSpPr>
          <p:nvPr>
            <p:ph type="pic" sz="quarter" idx="23" hasCustomPrompt="1"/>
          </p:nvPr>
        </p:nvSpPr>
        <p:spPr>
          <a:xfrm>
            <a:off x="1867711"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0" name="Picture Placeholder 25">
            <a:extLst>
              <a:ext uri="{FF2B5EF4-FFF2-40B4-BE49-F238E27FC236}">
                <a16:creationId xmlns="" xmlns:a16="http://schemas.microsoft.com/office/drawing/2014/main" id="{67FB2730-3D12-4D72-AE64-AC3955C5CD99}"/>
              </a:ext>
            </a:extLst>
          </p:cNvPr>
          <p:cNvSpPr>
            <a:spLocks noGrp="1"/>
          </p:cNvSpPr>
          <p:nvPr>
            <p:ph type="pic" sz="quarter" idx="24" hasCustomPrompt="1"/>
          </p:nvPr>
        </p:nvSpPr>
        <p:spPr>
          <a:xfrm>
            <a:off x="5630280"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1" name="Picture Placeholder 25">
            <a:extLst>
              <a:ext uri="{FF2B5EF4-FFF2-40B4-BE49-F238E27FC236}">
                <a16:creationId xmlns="" xmlns:a16="http://schemas.microsoft.com/office/drawing/2014/main" id="{4F2BB90C-4866-4DB3-B05C-0BB7DBFF8EA3}"/>
              </a:ext>
            </a:extLst>
          </p:cNvPr>
          <p:cNvSpPr>
            <a:spLocks noGrp="1"/>
          </p:cNvSpPr>
          <p:nvPr>
            <p:ph type="pic" sz="quarter" idx="25" hasCustomPrompt="1"/>
          </p:nvPr>
        </p:nvSpPr>
        <p:spPr>
          <a:xfrm>
            <a:off x="9392848"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22" name="Text Placeholder 4">
            <a:extLst>
              <a:ext uri="{FF2B5EF4-FFF2-40B4-BE49-F238E27FC236}">
                <a16:creationId xmlns="" xmlns:a16="http://schemas.microsoft.com/office/drawing/2014/main" id="{FE407FE5-15DF-40F7-B14C-0A04CC30CD66}"/>
              </a:ext>
            </a:extLst>
          </p:cNvPr>
          <p:cNvSpPr>
            <a:spLocks noGrp="1"/>
          </p:cNvSpPr>
          <p:nvPr>
            <p:ph type="body" sz="quarter" idx="26" hasCustomPrompt="1"/>
          </p:nvPr>
        </p:nvSpPr>
        <p:spPr>
          <a:xfrm>
            <a:off x="1303794"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23" name="Text Placeholder 12">
            <a:extLst>
              <a:ext uri="{FF2B5EF4-FFF2-40B4-BE49-F238E27FC236}">
                <a16:creationId xmlns="" xmlns:a16="http://schemas.microsoft.com/office/drawing/2014/main" id="{7DD73F77-2E6A-450D-B4AF-8643D8AE1ECE}"/>
              </a:ext>
            </a:extLst>
          </p:cNvPr>
          <p:cNvSpPr>
            <a:spLocks noGrp="1"/>
          </p:cNvSpPr>
          <p:nvPr>
            <p:ph type="body" sz="quarter" idx="27" hasCustomPrompt="1"/>
          </p:nvPr>
        </p:nvSpPr>
        <p:spPr>
          <a:xfrm>
            <a:off x="1303794"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4" name="Text Placeholder 4">
            <a:extLst>
              <a:ext uri="{FF2B5EF4-FFF2-40B4-BE49-F238E27FC236}">
                <a16:creationId xmlns="" xmlns:a16="http://schemas.microsoft.com/office/drawing/2014/main" id="{7F1CAED2-2A78-4780-A303-060C24C56526}"/>
              </a:ext>
            </a:extLst>
          </p:cNvPr>
          <p:cNvSpPr>
            <a:spLocks noGrp="1"/>
          </p:cNvSpPr>
          <p:nvPr>
            <p:ph type="body" sz="quarter" idx="28" hasCustomPrompt="1"/>
          </p:nvPr>
        </p:nvSpPr>
        <p:spPr>
          <a:xfrm>
            <a:off x="5066363"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27" name="Text Placeholder 12">
            <a:extLst>
              <a:ext uri="{FF2B5EF4-FFF2-40B4-BE49-F238E27FC236}">
                <a16:creationId xmlns="" xmlns:a16="http://schemas.microsoft.com/office/drawing/2014/main" id="{4E77CA0B-49F8-4EE9-84A7-AB28FD1CC1ED}"/>
              </a:ext>
            </a:extLst>
          </p:cNvPr>
          <p:cNvSpPr>
            <a:spLocks noGrp="1"/>
          </p:cNvSpPr>
          <p:nvPr>
            <p:ph type="body" sz="quarter" idx="29" hasCustomPrompt="1"/>
          </p:nvPr>
        </p:nvSpPr>
        <p:spPr>
          <a:xfrm>
            <a:off x="5066363"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8" name="Text Placeholder 4">
            <a:extLst>
              <a:ext uri="{FF2B5EF4-FFF2-40B4-BE49-F238E27FC236}">
                <a16:creationId xmlns="" xmlns:a16="http://schemas.microsoft.com/office/drawing/2014/main" id="{5D4F2294-CE3A-4705-BCB3-C5DAFA373C25}"/>
              </a:ext>
            </a:extLst>
          </p:cNvPr>
          <p:cNvSpPr>
            <a:spLocks noGrp="1"/>
          </p:cNvSpPr>
          <p:nvPr>
            <p:ph type="body" sz="quarter" idx="30" hasCustomPrompt="1"/>
          </p:nvPr>
        </p:nvSpPr>
        <p:spPr>
          <a:xfrm>
            <a:off x="8828931"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32" name="Text Placeholder 12">
            <a:extLst>
              <a:ext uri="{FF2B5EF4-FFF2-40B4-BE49-F238E27FC236}">
                <a16:creationId xmlns="" xmlns:a16="http://schemas.microsoft.com/office/drawing/2014/main" id="{7B49F9AF-7698-444D-8D12-FA0B6A713E03}"/>
              </a:ext>
            </a:extLst>
          </p:cNvPr>
          <p:cNvSpPr>
            <a:spLocks noGrp="1"/>
          </p:cNvSpPr>
          <p:nvPr>
            <p:ph type="body" sz="quarter" idx="31" hasCustomPrompt="1"/>
          </p:nvPr>
        </p:nvSpPr>
        <p:spPr>
          <a:xfrm>
            <a:off x="8828931"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33" name="Picture Placeholder 25">
            <a:extLst>
              <a:ext uri="{FF2B5EF4-FFF2-40B4-BE49-F238E27FC236}">
                <a16:creationId xmlns="" xmlns:a16="http://schemas.microsoft.com/office/drawing/2014/main" id="{6057C2E9-1501-4819-B77D-23A0268DB0F1}"/>
              </a:ext>
            </a:extLst>
          </p:cNvPr>
          <p:cNvSpPr>
            <a:spLocks noGrp="1"/>
          </p:cNvSpPr>
          <p:nvPr>
            <p:ph type="pic" sz="quarter" idx="32" hasCustomPrompt="1"/>
          </p:nvPr>
        </p:nvSpPr>
        <p:spPr>
          <a:xfrm>
            <a:off x="1867711"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4" name="Picture Placeholder 25">
            <a:extLst>
              <a:ext uri="{FF2B5EF4-FFF2-40B4-BE49-F238E27FC236}">
                <a16:creationId xmlns="" xmlns:a16="http://schemas.microsoft.com/office/drawing/2014/main" id="{C77B8544-1CEE-4ED4-89E8-ED042673804D}"/>
              </a:ext>
            </a:extLst>
          </p:cNvPr>
          <p:cNvSpPr>
            <a:spLocks noGrp="1"/>
          </p:cNvSpPr>
          <p:nvPr>
            <p:ph type="pic" sz="quarter" idx="33" hasCustomPrompt="1"/>
          </p:nvPr>
        </p:nvSpPr>
        <p:spPr>
          <a:xfrm>
            <a:off x="5630280"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5" name="Picture Placeholder 25">
            <a:extLst>
              <a:ext uri="{FF2B5EF4-FFF2-40B4-BE49-F238E27FC236}">
                <a16:creationId xmlns="" xmlns:a16="http://schemas.microsoft.com/office/drawing/2014/main" id="{E1131D92-0382-469E-A358-A2EC5FDCCF32}"/>
              </a:ext>
            </a:extLst>
          </p:cNvPr>
          <p:cNvSpPr>
            <a:spLocks noGrp="1"/>
          </p:cNvSpPr>
          <p:nvPr>
            <p:ph type="pic" sz="quarter" idx="34" hasCustomPrompt="1"/>
          </p:nvPr>
        </p:nvSpPr>
        <p:spPr>
          <a:xfrm>
            <a:off x="9392848"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 name="Title 2">
            <a:extLst>
              <a:ext uri="{FF2B5EF4-FFF2-40B4-BE49-F238E27FC236}">
                <a16:creationId xmlns="" xmlns:a16="http://schemas.microsoft.com/office/drawing/2014/main" id="{7C0EBF36-B9CA-4962-B198-27B56B54E58C}"/>
              </a:ext>
            </a:extLst>
          </p:cNvPr>
          <p:cNvSpPr>
            <a:spLocks noGrp="1"/>
          </p:cNvSpPr>
          <p:nvPr>
            <p:ph type="title"/>
          </p:nvPr>
        </p:nvSpPr>
        <p:spPr/>
        <p:txBody>
          <a:bodyPr/>
          <a:lstStyle>
            <a:lvl1pPr>
              <a:defRPr>
                <a:solidFill>
                  <a:schemeClr val="bg1"/>
                </a:solidFill>
              </a:defRPr>
            </a:lvl1pPr>
          </a:lstStyle>
          <a:p>
            <a:r>
              <a:rPr lang="en-US" noProof="0"/>
              <a:t>Click to edit Master title style</a:t>
            </a:r>
          </a:p>
        </p:txBody>
      </p:sp>
    </p:spTree>
    <p:extLst>
      <p:ext uri="{BB962C8B-B14F-4D97-AF65-F5344CB8AC3E}">
        <p14:creationId xmlns="" xmlns:p14="http://schemas.microsoft.com/office/powerpoint/2010/main" val="239219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isted Images">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474D42A7-FF15-4C9E-9657-33DD5BC539D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3">
            <a:extLst>
              <a:ext uri="{FF2B5EF4-FFF2-40B4-BE49-F238E27FC236}">
                <a16:creationId xmlns="" xmlns:a16="http://schemas.microsoft.com/office/drawing/2014/main" id="{4FA555C0-B108-4047-8AFF-82E05F073446}"/>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2" name="Title 1">
            <a:extLst>
              <a:ext uri="{FF2B5EF4-FFF2-40B4-BE49-F238E27FC236}">
                <a16:creationId xmlns="" xmlns:a16="http://schemas.microsoft.com/office/drawing/2014/main" id="{DF797B74-E645-46F4-8F77-49AF7F0D4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E5EAA7C-AE70-48A8-B582-013424EB9C44}"/>
              </a:ext>
            </a:extLst>
          </p:cNvPr>
          <p:cNvSpPr>
            <a:spLocks noGrp="1"/>
          </p:cNvSpPr>
          <p:nvPr>
            <p:ph idx="1" hasCustomPrompt="1"/>
          </p:nvPr>
        </p:nvSpPr>
        <p:spPr>
          <a:xfrm>
            <a:off x="2095500" y="1992933"/>
            <a:ext cx="9388499" cy="1095375"/>
          </a:xfrm>
        </p:spPr>
        <p:txBody>
          <a:bodyPr/>
          <a:lstStyle>
            <a:lvl1pPr marL="0" indent="0">
              <a:buNone/>
              <a:defRPr/>
            </a:lvl1pPr>
          </a:lstStyle>
          <a:p>
            <a:pPr lvl="0"/>
            <a:r>
              <a:rPr lang="en-US" dirty="0"/>
              <a:t>Description Here</a:t>
            </a:r>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11" name="Picture Placeholder 10">
            <a:extLst>
              <a:ext uri="{FF2B5EF4-FFF2-40B4-BE49-F238E27FC236}">
                <a16:creationId xmlns="" xmlns:a16="http://schemas.microsoft.com/office/drawing/2014/main" id="{A98EA298-DD21-4B69-8125-094245EDF713}"/>
              </a:ext>
            </a:extLst>
          </p:cNvPr>
          <p:cNvSpPr>
            <a:spLocks noGrp="1"/>
          </p:cNvSpPr>
          <p:nvPr>
            <p:ph type="pic" sz="quarter" idx="13" hasCustomPrompt="1"/>
          </p:nvPr>
        </p:nvSpPr>
        <p:spPr>
          <a:xfrm>
            <a:off x="684213" y="19929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2" name="Picture Placeholder 10">
            <a:extLst>
              <a:ext uri="{FF2B5EF4-FFF2-40B4-BE49-F238E27FC236}">
                <a16:creationId xmlns="" xmlns:a16="http://schemas.microsoft.com/office/drawing/2014/main" id="{4C93EFCC-1E62-4200-9E96-2476EE2581BF}"/>
              </a:ext>
            </a:extLst>
          </p:cNvPr>
          <p:cNvSpPr>
            <a:spLocks noGrp="1"/>
          </p:cNvSpPr>
          <p:nvPr>
            <p:ph type="pic" sz="quarter" idx="14" hasCustomPrompt="1"/>
          </p:nvPr>
        </p:nvSpPr>
        <p:spPr>
          <a:xfrm>
            <a:off x="684213" y="34311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3" name="Picture Placeholder 10">
            <a:extLst>
              <a:ext uri="{FF2B5EF4-FFF2-40B4-BE49-F238E27FC236}">
                <a16:creationId xmlns="" xmlns:a16="http://schemas.microsoft.com/office/drawing/2014/main" id="{8741D874-BD81-4469-AA1C-32517FD7C37B}"/>
              </a:ext>
            </a:extLst>
          </p:cNvPr>
          <p:cNvSpPr>
            <a:spLocks noGrp="1"/>
          </p:cNvSpPr>
          <p:nvPr>
            <p:ph type="pic" sz="quarter" idx="15" hasCustomPrompt="1"/>
          </p:nvPr>
        </p:nvSpPr>
        <p:spPr>
          <a:xfrm>
            <a:off x="684213" y="48693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4" name="Content Placeholder 2">
            <a:extLst>
              <a:ext uri="{FF2B5EF4-FFF2-40B4-BE49-F238E27FC236}">
                <a16:creationId xmlns="" xmlns:a16="http://schemas.microsoft.com/office/drawing/2014/main" id="{CFB0B599-DDEF-43E9-A07F-FC328C595BCE}"/>
              </a:ext>
            </a:extLst>
          </p:cNvPr>
          <p:cNvSpPr>
            <a:spLocks noGrp="1"/>
          </p:cNvSpPr>
          <p:nvPr>
            <p:ph idx="16" hasCustomPrompt="1"/>
          </p:nvPr>
        </p:nvSpPr>
        <p:spPr>
          <a:xfrm>
            <a:off x="2095500" y="3422739"/>
            <a:ext cx="9388499" cy="1095375"/>
          </a:xfrm>
        </p:spPr>
        <p:txBody>
          <a:bodyPr/>
          <a:lstStyle>
            <a:lvl1pPr marL="0" indent="0">
              <a:buNone/>
              <a:defRPr/>
            </a:lvl1pPr>
          </a:lstStyle>
          <a:p>
            <a:pPr lvl="0"/>
            <a:r>
              <a:rPr lang="en-US" dirty="0"/>
              <a:t>Description Here</a:t>
            </a:r>
          </a:p>
        </p:txBody>
      </p:sp>
      <p:sp>
        <p:nvSpPr>
          <p:cNvPr id="15" name="Content Placeholder 2">
            <a:extLst>
              <a:ext uri="{FF2B5EF4-FFF2-40B4-BE49-F238E27FC236}">
                <a16:creationId xmlns="" xmlns:a16="http://schemas.microsoft.com/office/drawing/2014/main" id="{63FF0857-6431-48DC-BE82-9A93C55CEFB4}"/>
              </a:ext>
            </a:extLst>
          </p:cNvPr>
          <p:cNvSpPr>
            <a:spLocks noGrp="1"/>
          </p:cNvSpPr>
          <p:nvPr>
            <p:ph idx="17" hasCustomPrompt="1"/>
          </p:nvPr>
        </p:nvSpPr>
        <p:spPr>
          <a:xfrm>
            <a:off x="2095500" y="4867850"/>
            <a:ext cx="9388499" cy="1095375"/>
          </a:xfrm>
        </p:spPr>
        <p:txBody>
          <a:bodyPr/>
          <a:lstStyle>
            <a:lvl1pPr marL="0" indent="0">
              <a:buNone/>
              <a:defRPr/>
            </a:lvl1pPr>
          </a:lstStyle>
          <a:p>
            <a:pPr lvl="0"/>
            <a:r>
              <a:rPr lang="en-US" dirty="0"/>
              <a:t>Description Here</a:t>
            </a:r>
          </a:p>
        </p:txBody>
      </p:sp>
    </p:spTree>
    <p:extLst>
      <p:ext uri="{BB962C8B-B14F-4D97-AF65-F5344CB8AC3E}">
        <p14:creationId xmlns="" xmlns:p14="http://schemas.microsoft.com/office/powerpoint/2010/main" val="2119471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474D42A7-FF15-4C9E-9657-33DD5BC539D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3">
            <a:extLst>
              <a:ext uri="{FF2B5EF4-FFF2-40B4-BE49-F238E27FC236}">
                <a16:creationId xmlns="" xmlns:a16="http://schemas.microsoft.com/office/drawing/2014/main" id="{4FA555C0-B108-4047-8AFF-82E05F073446}"/>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2" name="Title 1">
            <a:extLst>
              <a:ext uri="{FF2B5EF4-FFF2-40B4-BE49-F238E27FC236}">
                <a16:creationId xmlns="" xmlns:a16="http://schemas.microsoft.com/office/drawing/2014/main" id="{DF797B74-E645-46F4-8F77-49AF7F0D4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E5EAA7C-AE70-48A8-B582-013424EB9C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Tree>
    <p:extLst>
      <p:ext uri="{BB962C8B-B14F-4D97-AF65-F5344CB8AC3E}">
        <p14:creationId xmlns="" xmlns:p14="http://schemas.microsoft.com/office/powerpoint/2010/main" val="3041740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 xmlns:a16="http://schemas.microsoft.com/office/drawing/2014/main" id="{48D39141-3E8E-4545-90DB-291A0E5F139B}"/>
              </a:ext>
            </a:extLst>
          </p:cNvPr>
          <p:cNvSpPr>
            <a:spLocks noGrp="1"/>
          </p:cNvSpPr>
          <p:nvPr>
            <p:ph type="pic" sz="quarter" idx="12" hasCustomPrompt="1"/>
          </p:nvPr>
        </p:nvSpPr>
        <p:spPr>
          <a:xfrm>
            <a:off x="0" y="0"/>
            <a:ext cx="12192000" cy="6858000"/>
          </a:xfrm>
          <a:solidFill>
            <a:schemeClr val="tx1">
              <a:lumMod val="75000"/>
              <a:lumOff val="25000"/>
            </a:schemeClr>
          </a:solidFill>
        </p:spPr>
        <p:txBody>
          <a:bodyPr lIns="0" tIns="0" rIns="612000" anchor="ctr"/>
          <a:lstStyle>
            <a:lvl1pPr marL="0" indent="0" algn="r">
              <a:lnSpc>
                <a:spcPct val="100000"/>
              </a:lnSpc>
              <a:buNone/>
              <a:defRPr sz="1200" i="1">
                <a:solidFill>
                  <a:schemeClr val="bg1">
                    <a:lumMod val="75000"/>
                  </a:schemeClr>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 xmlns:a16="http://schemas.microsoft.com/office/drawing/2014/main" id="{AD90A062-54B3-47F2-9D6A-5BC9575208D2}"/>
              </a:ext>
            </a:extLst>
          </p:cNvPr>
          <p:cNvSpPr>
            <a:spLocks noGrp="1"/>
          </p:cNvSpPr>
          <p:nvPr>
            <p:ph type="ctrTitle" hasCustomPrompt="1"/>
          </p:nvPr>
        </p:nvSpPr>
        <p:spPr>
          <a:xfrm>
            <a:off x="0" y="0"/>
            <a:ext cx="9672000" cy="6857999"/>
          </a:xfrm>
          <a:solidFill>
            <a:schemeClr val="tx2">
              <a:alpha val="70000"/>
            </a:schemeClr>
          </a:solidFill>
        </p:spPr>
        <p:txBody>
          <a:bodyPr lIns="1116000" rIns="180000" bIns="756000" anchor="ctr"/>
          <a:lstStyle>
            <a:lvl1pPr algn="l">
              <a:lnSpc>
                <a:spcPct val="65000"/>
              </a:lnSpc>
              <a:defRPr sz="8800" cap="all" baseline="0">
                <a:solidFill>
                  <a:schemeClr val="bg1"/>
                </a:solidFill>
              </a:defRPr>
            </a:lvl1pPr>
          </a:lstStyle>
          <a:p>
            <a:r>
              <a:rPr lang="en-US" dirty="0"/>
              <a:t>Thank </a:t>
            </a:r>
            <a:br>
              <a:rPr lang="en-US" dirty="0"/>
            </a:br>
            <a:r>
              <a:rPr lang="en-US" dirty="0"/>
              <a:t>you</a:t>
            </a:r>
          </a:p>
        </p:txBody>
      </p:sp>
      <p:sp>
        <p:nvSpPr>
          <p:cNvPr id="6" name="Text Placeholder 5">
            <a:extLst>
              <a:ext uri="{FF2B5EF4-FFF2-40B4-BE49-F238E27FC236}">
                <a16:creationId xmlns="" xmlns:a16="http://schemas.microsoft.com/office/drawing/2014/main" id="{D49FD1A9-E34B-4888-90DE-493861AD75C6}"/>
              </a:ext>
            </a:extLst>
          </p:cNvPr>
          <p:cNvSpPr>
            <a:spLocks noGrp="1"/>
          </p:cNvSpPr>
          <p:nvPr>
            <p:ph type="body" sz="quarter" idx="13" hasCustomPrompt="1"/>
          </p:nvPr>
        </p:nvSpPr>
        <p:spPr>
          <a:xfrm>
            <a:off x="1917700" y="4508500"/>
            <a:ext cx="3314700" cy="330200"/>
          </a:xfrm>
        </p:spPr>
        <p:txBody>
          <a:bodyPr anchor="t"/>
          <a:lstStyle>
            <a:lvl1pPr marL="0" indent="0">
              <a:buNone/>
              <a:defRPr sz="2000">
                <a:solidFill>
                  <a:schemeClr val="accent1"/>
                </a:solidFill>
                <a:latin typeface="+mj-lt"/>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Full Name</a:t>
            </a:r>
          </a:p>
        </p:txBody>
      </p:sp>
      <p:sp>
        <p:nvSpPr>
          <p:cNvPr id="9" name="Text Placeholder 5">
            <a:extLst>
              <a:ext uri="{FF2B5EF4-FFF2-40B4-BE49-F238E27FC236}">
                <a16:creationId xmlns="" xmlns:a16="http://schemas.microsoft.com/office/drawing/2014/main" id="{3452AC72-D893-4C1A-83BD-9930164D8935}"/>
              </a:ext>
            </a:extLst>
          </p:cNvPr>
          <p:cNvSpPr>
            <a:spLocks noGrp="1"/>
          </p:cNvSpPr>
          <p:nvPr>
            <p:ph type="body" sz="quarter" idx="14" hasCustomPrompt="1"/>
          </p:nvPr>
        </p:nvSpPr>
        <p:spPr>
          <a:xfrm>
            <a:off x="1917700" y="5180023"/>
            <a:ext cx="3314700" cy="205029"/>
          </a:xfrm>
          <a:ln>
            <a:noFill/>
          </a:ln>
        </p:spPr>
        <p:txBody>
          <a:bodyPr anchor="t"/>
          <a:lstStyle>
            <a:lvl1pPr marL="0" indent="0">
              <a:buNone/>
              <a:defRPr sz="160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Email</a:t>
            </a:r>
          </a:p>
        </p:txBody>
      </p:sp>
      <p:sp>
        <p:nvSpPr>
          <p:cNvPr id="10" name="Text Placeholder 5">
            <a:extLst>
              <a:ext uri="{FF2B5EF4-FFF2-40B4-BE49-F238E27FC236}">
                <a16:creationId xmlns="" xmlns:a16="http://schemas.microsoft.com/office/drawing/2014/main" id="{D2EEC149-F1BE-4C36-A789-5BF73B40A212}"/>
              </a:ext>
            </a:extLst>
          </p:cNvPr>
          <p:cNvSpPr>
            <a:spLocks noGrp="1"/>
          </p:cNvSpPr>
          <p:nvPr>
            <p:ph type="body" sz="quarter" idx="15" hasCustomPrompt="1"/>
          </p:nvPr>
        </p:nvSpPr>
        <p:spPr>
          <a:xfrm>
            <a:off x="1917700" y="5683561"/>
            <a:ext cx="3314700" cy="205029"/>
          </a:xfrm>
          <a:ln>
            <a:noFill/>
          </a:ln>
        </p:spPr>
        <p:txBody>
          <a:bodyPr anchor="t"/>
          <a:lstStyle>
            <a:lvl1pPr marL="0" indent="0">
              <a:buNone/>
              <a:defRPr sz="160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Phone</a:t>
            </a:r>
          </a:p>
        </p:txBody>
      </p:sp>
      <p:sp>
        <p:nvSpPr>
          <p:cNvPr id="11" name="Text Placeholder 5">
            <a:extLst>
              <a:ext uri="{FF2B5EF4-FFF2-40B4-BE49-F238E27FC236}">
                <a16:creationId xmlns="" xmlns:a16="http://schemas.microsoft.com/office/drawing/2014/main" id="{ECC256E6-6AE8-4950-838C-BE638FB47968}"/>
              </a:ext>
            </a:extLst>
          </p:cNvPr>
          <p:cNvSpPr>
            <a:spLocks noGrp="1"/>
          </p:cNvSpPr>
          <p:nvPr>
            <p:ph type="body" sz="quarter" idx="16" hasCustomPrompt="1"/>
          </p:nvPr>
        </p:nvSpPr>
        <p:spPr>
          <a:xfrm>
            <a:off x="1917700" y="4821910"/>
            <a:ext cx="3314700" cy="205029"/>
          </a:xfrm>
        </p:spPr>
        <p:txBody>
          <a:bodyPr anchor="t"/>
          <a:lstStyle>
            <a:lvl1pPr marL="0" indent="0">
              <a:buNone/>
              <a:defRPr sz="1000" i="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POSITION</a:t>
            </a:r>
          </a:p>
        </p:txBody>
      </p:sp>
    </p:spTree>
    <p:extLst>
      <p:ext uri="{BB962C8B-B14F-4D97-AF65-F5344CB8AC3E}">
        <p14:creationId xmlns="" xmlns:p14="http://schemas.microsoft.com/office/powerpoint/2010/main" val="3185791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 xmlns:a16="http://schemas.microsoft.com/office/drawing/2014/main" id="{DA75689F-8B6B-4484-8064-90B4D8FB7C72}"/>
              </a:ext>
            </a:extLst>
          </p:cNvPr>
          <p:cNvSpPr>
            <a:spLocks noGrp="1"/>
          </p:cNvSpPr>
          <p:nvPr>
            <p:ph type="body" sz="quarter" idx="13" hasCustomPrompt="1"/>
          </p:nvPr>
        </p:nvSpPr>
        <p:spPr>
          <a:xfrm>
            <a:off x="1147343" y="2731933"/>
            <a:ext cx="6903253" cy="3350673"/>
          </a:xfrm>
          <a:gradFill>
            <a:gsLst>
              <a:gs pos="0">
                <a:schemeClr val="tx2"/>
              </a:gs>
              <a:gs pos="100000">
                <a:schemeClr val="accent2"/>
              </a:gs>
            </a:gsLst>
            <a:lin ang="14400000" scaled="0"/>
          </a:gradFill>
        </p:spPr>
        <p:txBody>
          <a:bodyPr lIns="576000" tIns="1872000" rIns="576000"/>
          <a:lstStyle>
            <a:lvl1pPr marL="0" indent="0">
              <a:lnSpc>
                <a:spcPts val="2000"/>
              </a:lnSpc>
              <a:buNone/>
              <a:defRPr>
                <a:solidFill>
                  <a:schemeClr val="bg1"/>
                </a:solidFill>
              </a:defRPr>
            </a:lvl1pPr>
          </a:lstStyle>
          <a:p>
            <a:pPr lvl="0"/>
            <a:r>
              <a:rPr lang="en-US" dirty="0"/>
              <a:t>Describe Your Big Idea</a:t>
            </a:r>
          </a:p>
        </p:txBody>
      </p:sp>
      <p:sp>
        <p:nvSpPr>
          <p:cNvPr id="21" name="Picture Placeholder 20">
            <a:extLst>
              <a:ext uri="{FF2B5EF4-FFF2-40B4-BE49-F238E27FC236}">
                <a16:creationId xmlns="" xmlns:a16="http://schemas.microsoft.com/office/drawing/2014/main" id="{C57B9832-0120-4094-8C27-082E3533C5DC}"/>
              </a:ext>
            </a:extLst>
          </p:cNvPr>
          <p:cNvSpPr>
            <a:spLocks noGrp="1"/>
          </p:cNvSpPr>
          <p:nvPr>
            <p:ph type="pic" sz="quarter" idx="12" hasCustomPrompt="1"/>
          </p:nvPr>
        </p:nvSpPr>
        <p:spPr>
          <a:xfrm>
            <a:off x="0" y="0"/>
            <a:ext cx="12012000" cy="6858000"/>
          </a:xfrm>
          <a:custGeom>
            <a:avLst/>
            <a:gdLst>
              <a:gd name="connsiteX0" fmla="*/ 0 w 12012000"/>
              <a:gd name="connsiteY0" fmla="*/ 0 h 6858000"/>
              <a:gd name="connsiteX1" fmla="*/ 8592000 w 12012000"/>
              <a:gd name="connsiteY1" fmla="*/ 0 h 6858000"/>
              <a:gd name="connsiteX2" fmla="*/ 8592000 w 12012000"/>
              <a:gd name="connsiteY2" fmla="*/ 180000 h 6858000"/>
              <a:gd name="connsiteX3" fmla="*/ 12012000 w 12012000"/>
              <a:gd name="connsiteY3" fmla="*/ 180000 h 6858000"/>
              <a:gd name="connsiteX4" fmla="*/ 12012000 w 12012000"/>
              <a:gd name="connsiteY4" fmla="*/ 6678000 h 6858000"/>
              <a:gd name="connsiteX5" fmla="*/ 8592000 w 12012000"/>
              <a:gd name="connsiteY5" fmla="*/ 6678000 h 6858000"/>
              <a:gd name="connsiteX6" fmla="*/ 8592000 w 12012000"/>
              <a:gd name="connsiteY6" fmla="*/ 6858000 h 6858000"/>
              <a:gd name="connsiteX7" fmla="*/ 0 w 1201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12000" h="6858000">
                <a:moveTo>
                  <a:pt x="0" y="0"/>
                </a:moveTo>
                <a:lnTo>
                  <a:pt x="8592000" y="0"/>
                </a:lnTo>
                <a:lnTo>
                  <a:pt x="8592000" y="180000"/>
                </a:lnTo>
                <a:lnTo>
                  <a:pt x="12012000" y="180000"/>
                </a:lnTo>
                <a:lnTo>
                  <a:pt x="12012000" y="6678000"/>
                </a:lnTo>
                <a:lnTo>
                  <a:pt x="8592000" y="6678000"/>
                </a:lnTo>
                <a:lnTo>
                  <a:pt x="8592000" y="6858000"/>
                </a:lnTo>
                <a:lnTo>
                  <a:pt x="0" y="6858000"/>
                </a:lnTo>
                <a:close/>
              </a:path>
            </a:pathLst>
          </a:custGeom>
          <a:noFill/>
        </p:spPr>
        <p:txBody>
          <a:bodyPr wrap="square" lIns="0" tIns="0" rIns="612000" anchor="ctr">
            <a:noAutofit/>
          </a:bodyPr>
          <a:lstStyle>
            <a:lvl1pPr marL="0" indent="0" algn="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a:xfrm>
            <a:off x="683999" y="6262080"/>
            <a:ext cx="6190934" cy="360000"/>
          </a:xfrm>
        </p:spPr>
        <p:txBody>
          <a:bodyPr/>
          <a:lstStyle/>
          <a:p>
            <a:endParaRPr lang="en-US"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a:solidFill>
            <a:schemeClr val="tx2"/>
          </a:solidFill>
        </p:spPr>
        <p:txBody>
          <a:bodyPr/>
          <a:lstStyle>
            <a:lvl1pPr>
              <a:defRPr>
                <a:solidFill>
                  <a:schemeClr val="bg1"/>
                </a:solidFill>
              </a:defRPr>
            </a:lvl1pPr>
          </a:lstStyle>
          <a:p>
            <a:fld id="{EECC7194-A4D0-457B-9D3E-53681723AFF7}" type="slidenum">
              <a:rPr lang="en-US" smtClean="0"/>
              <a:pPr/>
              <a:t>‹#›</a:t>
            </a:fld>
            <a:endParaRPr lang="en-US" dirty="0"/>
          </a:p>
        </p:txBody>
      </p:sp>
      <p:sp>
        <p:nvSpPr>
          <p:cNvPr id="12" name="Title 11">
            <a:extLst>
              <a:ext uri="{FF2B5EF4-FFF2-40B4-BE49-F238E27FC236}">
                <a16:creationId xmlns="" xmlns:a16="http://schemas.microsoft.com/office/drawing/2014/main" id="{EAF90A48-1BFB-4A19-9A1C-2851879F9E8F}"/>
              </a:ext>
            </a:extLst>
          </p:cNvPr>
          <p:cNvSpPr>
            <a:spLocks noGrp="1"/>
          </p:cNvSpPr>
          <p:nvPr>
            <p:ph type="title"/>
          </p:nvPr>
        </p:nvSpPr>
        <p:spPr>
          <a:xfrm>
            <a:off x="1749778" y="3096087"/>
            <a:ext cx="5455750" cy="1008000"/>
          </a:xfrm>
        </p:spPr>
        <p:txBody>
          <a:bodyPr/>
          <a:lstStyle>
            <a:lvl1pPr>
              <a:defRPr sz="4000" cap="all" baseline="0">
                <a:solidFill>
                  <a:schemeClr val="bg1"/>
                </a:solidFill>
              </a:defRPr>
            </a:lvl1pPr>
          </a:lstStyle>
          <a:p>
            <a:r>
              <a:rPr lang="en-US"/>
              <a:t>Click to edit Master title style</a:t>
            </a:r>
            <a:endParaRPr lang="en-US" dirty="0"/>
          </a:p>
        </p:txBody>
      </p:sp>
      <p:sp>
        <p:nvSpPr>
          <p:cNvPr id="19" name="Freeform: Shape 18">
            <a:extLst>
              <a:ext uri="{FF2B5EF4-FFF2-40B4-BE49-F238E27FC236}">
                <a16:creationId xmlns="" xmlns:a16="http://schemas.microsoft.com/office/drawing/2014/main" id="{C9E79024-4B2E-43B0-8607-196181AB731F}"/>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 xmlns:p14="http://schemas.microsoft.com/office/powerpoint/2010/main" val="1236593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 X Number &amp; Icon">
    <p:bg>
      <p:bgPr>
        <a:solidFill>
          <a:schemeClr val="bg1"/>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 xmlns:a16="http://schemas.microsoft.com/office/drawing/2014/main" id="{767CE6DD-011B-4E2D-9E8A-EFF414E39EEA}"/>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76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 xmlns:a16="http://schemas.microsoft.com/office/drawing/2014/main" id="{DF797B74-E645-46F4-8F77-49AF7F0D443F}"/>
              </a:ext>
            </a:extLst>
          </p:cNvPr>
          <p:cNvSpPr>
            <a:spLocks noGrp="1"/>
          </p:cNvSpPr>
          <p:nvPr>
            <p:ph type="title"/>
          </p:nvPr>
        </p:nvSpPr>
        <p:spPr>
          <a:xfrm>
            <a:off x="684000" y="808185"/>
            <a:ext cx="7560000" cy="360000"/>
          </a:xfrm>
        </p:spPr>
        <p:txBody>
          <a:bodyPr/>
          <a:lstStyle>
            <a:lvl1pPr>
              <a:defRPr cap="all" baseline="0">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9" name="Freeform: Shape 8">
            <a:extLst>
              <a:ext uri="{FF2B5EF4-FFF2-40B4-BE49-F238E27FC236}">
                <a16:creationId xmlns="" xmlns:a16="http://schemas.microsoft.com/office/drawing/2014/main" id="{C6E75A4B-2655-4B0E-8D3B-0068F57D3D9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4">
            <a:extLst>
              <a:ext uri="{FF2B5EF4-FFF2-40B4-BE49-F238E27FC236}">
                <a16:creationId xmlns="" xmlns:a16="http://schemas.microsoft.com/office/drawing/2014/main" id="{49F266E5-40A6-4643-B9AC-B38F27256371}"/>
              </a:ext>
            </a:extLst>
          </p:cNvPr>
          <p:cNvSpPr>
            <a:spLocks noGrp="1"/>
          </p:cNvSpPr>
          <p:nvPr>
            <p:ph type="body" sz="quarter" idx="13" hasCustomPrompt="1"/>
          </p:nvPr>
        </p:nvSpPr>
        <p:spPr>
          <a:xfrm>
            <a:off x="6842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1" name="Text Placeholder 10">
            <a:extLst>
              <a:ext uri="{FF2B5EF4-FFF2-40B4-BE49-F238E27FC236}">
                <a16:creationId xmlns="" xmlns:a16="http://schemas.microsoft.com/office/drawing/2014/main" id="{1CB790CB-E4F5-4B61-A03E-1CA0C32E3F17}"/>
              </a:ext>
            </a:extLst>
          </p:cNvPr>
          <p:cNvSpPr>
            <a:spLocks noGrp="1"/>
          </p:cNvSpPr>
          <p:nvPr>
            <p:ph type="body" sz="quarter" idx="14" hasCustomPrompt="1"/>
          </p:nvPr>
        </p:nvSpPr>
        <p:spPr>
          <a:xfrm>
            <a:off x="5104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2" name="Text Placeholder 4">
            <a:extLst>
              <a:ext uri="{FF2B5EF4-FFF2-40B4-BE49-F238E27FC236}">
                <a16:creationId xmlns="" xmlns:a16="http://schemas.microsoft.com/office/drawing/2014/main" id="{B570684C-B743-402E-8778-A65199577106}"/>
              </a:ext>
            </a:extLst>
          </p:cNvPr>
          <p:cNvSpPr>
            <a:spLocks noGrp="1"/>
          </p:cNvSpPr>
          <p:nvPr>
            <p:ph type="body" sz="quarter" idx="15" hasCustomPrompt="1"/>
          </p:nvPr>
        </p:nvSpPr>
        <p:spPr>
          <a:xfrm>
            <a:off x="29710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3" name="Text Placeholder 10">
            <a:extLst>
              <a:ext uri="{FF2B5EF4-FFF2-40B4-BE49-F238E27FC236}">
                <a16:creationId xmlns="" xmlns:a16="http://schemas.microsoft.com/office/drawing/2014/main" id="{FCEC7149-9A00-4CA4-B800-1BFD6EBEB88D}"/>
              </a:ext>
            </a:extLst>
          </p:cNvPr>
          <p:cNvSpPr>
            <a:spLocks noGrp="1"/>
          </p:cNvSpPr>
          <p:nvPr>
            <p:ph type="body" sz="quarter" idx="16" hasCustomPrompt="1"/>
          </p:nvPr>
        </p:nvSpPr>
        <p:spPr>
          <a:xfrm>
            <a:off x="27972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4" name="Text Placeholder 4">
            <a:extLst>
              <a:ext uri="{FF2B5EF4-FFF2-40B4-BE49-F238E27FC236}">
                <a16:creationId xmlns="" xmlns:a16="http://schemas.microsoft.com/office/drawing/2014/main" id="{0374F0E2-36BA-43B5-8799-77AA3367DF47}"/>
              </a:ext>
            </a:extLst>
          </p:cNvPr>
          <p:cNvSpPr>
            <a:spLocks noGrp="1"/>
          </p:cNvSpPr>
          <p:nvPr>
            <p:ph type="body" sz="quarter" idx="17" hasCustomPrompt="1"/>
          </p:nvPr>
        </p:nvSpPr>
        <p:spPr>
          <a:xfrm>
            <a:off x="5269707"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5" name="Text Placeholder 10">
            <a:extLst>
              <a:ext uri="{FF2B5EF4-FFF2-40B4-BE49-F238E27FC236}">
                <a16:creationId xmlns="" xmlns:a16="http://schemas.microsoft.com/office/drawing/2014/main" id="{1BA12174-6A24-4E61-8D58-B3B42C31BE1A}"/>
              </a:ext>
            </a:extLst>
          </p:cNvPr>
          <p:cNvSpPr>
            <a:spLocks noGrp="1"/>
          </p:cNvSpPr>
          <p:nvPr>
            <p:ph type="body" sz="quarter" idx="18" hasCustomPrompt="1"/>
          </p:nvPr>
        </p:nvSpPr>
        <p:spPr>
          <a:xfrm>
            <a:off x="5096056"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6" name="Text Placeholder 4">
            <a:extLst>
              <a:ext uri="{FF2B5EF4-FFF2-40B4-BE49-F238E27FC236}">
                <a16:creationId xmlns="" xmlns:a16="http://schemas.microsoft.com/office/drawing/2014/main" id="{D3A67B21-0E8B-4922-94F9-20492309C4DA}"/>
              </a:ext>
            </a:extLst>
          </p:cNvPr>
          <p:cNvSpPr>
            <a:spLocks noGrp="1"/>
          </p:cNvSpPr>
          <p:nvPr>
            <p:ph type="body" sz="quarter" idx="19" hasCustomPrompt="1"/>
          </p:nvPr>
        </p:nvSpPr>
        <p:spPr>
          <a:xfrm>
            <a:off x="75446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7" name="Text Placeholder 10">
            <a:extLst>
              <a:ext uri="{FF2B5EF4-FFF2-40B4-BE49-F238E27FC236}">
                <a16:creationId xmlns="" xmlns:a16="http://schemas.microsoft.com/office/drawing/2014/main" id="{D801C20C-82D2-465E-8D45-DF1A57E04525}"/>
              </a:ext>
            </a:extLst>
          </p:cNvPr>
          <p:cNvSpPr>
            <a:spLocks noGrp="1"/>
          </p:cNvSpPr>
          <p:nvPr>
            <p:ph type="body" sz="quarter" idx="20" hasCustomPrompt="1"/>
          </p:nvPr>
        </p:nvSpPr>
        <p:spPr>
          <a:xfrm>
            <a:off x="73708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8" name="Text Placeholder 4">
            <a:extLst>
              <a:ext uri="{FF2B5EF4-FFF2-40B4-BE49-F238E27FC236}">
                <a16:creationId xmlns="" xmlns:a16="http://schemas.microsoft.com/office/drawing/2014/main" id="{62BAD45E-2039-4F8D-9CFC-42BFA3756AD1}"/>
              </a:ext>
            </a:extLst>
          </p:cNvPr>
          <p:cNvSpPr>
            <a:spLocks noGrp="1"/>
          </p:cNvSpPr>
          <p:nvPr>
            <p:ph type="body" sz="quarter" idx="21" hasCustomPrompt="1"/>
          </p:nvPr>
        </p:nvSpPr>
        <p:spPr>
          <a:xfrm>
            <a:off x="9831412"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9" name="Text Placeholder 10">
            <a:extLst>
              <a:ext uri="{FF2B5EF4-FFF2-40B4-BE49-F238E27FC236}">
                <a16:creationId xmlns="" xmlns:a16="http://schemas.microsoft.com/office/drawing/2014/main" id="{64A78879-6338-4F3B-864E-8FF4E08C0066}"/>
              </a:ext>
            </a:extLst>
          </p:cNvPr>
          <p:cNvSpPr>
            <a:spLocks noGrp="1"/>
          </p:cNvSpPr>
          <p:nvPr>
            <p:ph type="body" sz="quarter" idx="22" hasCustomPrompt="1"/>
          </p:nvPr>
        </p:nvSpPr>
        <p:spPr>
          <a:xfrm>
            <a:off x="9657654"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2" name="Subtitle 2">
            <a:extLst>
              <a:ext uri="{FF2B5EF4-FFF2-40B4-BE49-F238E27FC236}">
                <a16:creationId xmlns="" xmlns:a16="http://schemas.microsoft.com/office/drawing/2014/main" id="{80118439-B306-4F20-9200-1C429EADC7EE}"/>
              </a:ext>
            </a:extLst>
          </p:cNvPr>
          <p:cNvSpPr>
            <a:spLocks noGrp="1"/>
          </p:cNvSpPr>
          <p:nvPr>
            <p:ph type="subTitle" idx="1" hasCustomPrompt="1"/>
          </p:nvPr>
        </p:nvSpPr>
        <p:spPr>
          <a:xfrm>
            <a:off x="5101000" y="5271502"/>
            <a:ext cx="1990001" cy="620016"/>
          </a:xfrm>
          <a:gradFill>
            <a:gsLst>
              <a:gs pos="0">
                <a:schemeClr val="tx2"/>
              </a:gs>
              <a:gs pos="100000">
                <a:schemeClr val="accent2"/>
              </a:gs>
            </a:gsLst>
            <a:lin ang="14400000" scaled="0"/>
          </a:gradFill>
        </p:spPr>
        <p:txBody>
          <a:bodyPr lIns="0" anchor="ctr"/>
          <a:lstStyle>
            <a:lvl1pPr marL="0" indent="0" algn="ctr">
              <a:buNone/>
              <a:defRPr sz="2400" b="1" i="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Outcome</a:t>
            </a:r>
          </a:p>
        </p:txBody>
      </p:sp>
      <p:sp>
        <p:nvSpPr>
          <p:cNvPr id="26" name="Picture Placeholder 25">
            <a:extLst>
              <a:ext uri="{FF2B5EF4-FFF2-40B4-BE49-F238E27FC236}">
                <a16:creationId xmlns="" xmlns:a16="http://schemas.microsoft.com/office/drawing/2014/main" id="{99B7E7F2-DF6B-4441-B0B1-7E87E29BA3A7}"/>
              </a:ext>
            </a:extLst>
          </p:cNvPr>
          <p:cNvSpPr>
            <a:spLocks noGrp="1"/>
          </p:cNvSpPr>
          <p:nvPr>
            <p:ph type="pic" sz="quarter" idx="23" hasCustomPrompt="1"/>
          </p:nvPr>
        </p:nvSpPr>
        <p:spPr>
          <a:xfrm>
            <a:off x="10985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7" name="Picture Placeholder 25">
            <a:extLst>
              <a:ext uri="{FF2B5EF4-FFF2-40B4-BE49-F238E27FC236}">
                <a16:creationId xmlns="" xmlns:a16="http://schemas.microsoft.com/office/drawing/2014/main" id="{ED41522A-FBAF-4E5D-B592-F13855964E8B}"/>
              </a:ext>
            </a:extLst>
          </p:cNvPr>
          <p:cNvSpPr>
            <a:spLocks noGrp="1"/>
          </p:cNvSpPr>
          <p:nvPr>
            <p:ph type="pic" sz="quarter" idx="24" hasCustomPrompt="1"/>
          </p:nvPr>
        </p:nvSpPr>
        <p:spPr>
          <a:xfrm>
            <a:off x="33853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8" name="Picture Placeholder 25">
            <a:extLst>
              <a:ext uri="{FF2B5EF4-FFF2-40B4-BE49-F238E27FC236}">
                <a16:creationId xmlns="" xmlns:a16="http://schemas.microsoft.com/office/drawing/2014/main" id="{AA51069C-E1DC-44A0-A6A0-2A4AB0DD4D70}"/>
              </a:ext>
            </a:extLst>
          </p:cNvPr>
          <p:cNvSpPr>
            <a:spLocks noGrp="1"/>
          </p:cNvSpPr>
          <p:nvPr>
            <p:ph type="pic" sz="quarter" idx="25" hasCustomPrompt="1"/>
          </p:nvPr>
        </p:nvSpPr>
        <p:spPr>
          <a:xfrm>
            <a:off x="5684044"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9" name="Picture Placeholder 25">
            <a:extLst>
              <a:ext uri="{FF2B5EF4-FFF2-40B4-BE49-F238E27FC236}">
                <a16:creationId xmlns="" xmlns:a16="http://schemas.microsoft.com/office/drawing/2014/main" id="{42F6437E-5478-451F-9BE3-E8160EA43516}"/>
              </a:ext>
            </a:extLst>
          </p:cNvPr>
          <p:cNvSpPr>
            <a:spLocks noGrp="1"/>
          </p:cNvSpPr>
          <p:nvPr>
            <p:ph type="pic" sz="quarter" idx="26" hasCustomPrompt="1"/>
          </p:nvPr>
        </p:nvSpPr>
        <p:spPr>
          <a:xfrm>
            <a:off x="79589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30" name="Picture Placeholder 25">
            <a:extLst>
              <a:ext uri="{FF2B5EF4-FFF2-40B4-BE49-F238E27FC236}">
                <a16:creationId xmlns="" xmlns:a16="http://schemas.microsoft.com/office/drawing/2014/main" id="{25127DFD-53A7-41A8-B591-AEEC12038026}"/>
              </a:ext>
            </a:extLst>
          </p:cNvPr>
          <p:cNvSpPr>
            <a:spLocks noGrp="1"/>
          </p:cNvSpPr>
          <p:nvPr>
            <p:ph type="pic" sz="quarter" idx="27" hasCustomPrompt="1"/>
          </p:nvPr>
        </p:nvSpPr>
        <p:spPr>
          <a:xfrm>
            <a:off x="10245749" y="2217585"/>
            <a:ext cx="823913" cy="823913"/>
          </a:xfrm>
        </p:spPr>
        <p:txBody>
          <a:bodyPr anchor="ctr"/>
          <a:lstStyle>
            <a:lvl1pPr marL="0" indent="0" algn="ctr">
              <a:buNone/>
              <a:defRPr sz="1050" i="1">
                <a:solidFill>
                  <a:schemeClr val="bg1"/>
                </a:solidFill>
              </a:defRPr>
            </a:lvl1pPr>
          </a:lstStyle>
          <a:p>
            <a:r>
              <a:rPr lang="en-US" dirty="0"/>
              <a:t>Icon</a:t>
            </a:r>
          </a:p>
        </p:txBody>
      </p:sp>
    </p:spTree>
    <p:extLst>
      <p:ext uri="{BB962C8B-B14F-4D97-AF65-F5344CB8AC3E}">
        <p14:creationId xmlns="" xmlns:p14="http://schemas.microsoft.com/office/powerpoint/2010/main" val="389258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0 40 Vertical Split">
    <p:spTree>
      <p:nvGrpSpPr>
        <p:cNvPr id="1" name=""/>
        <p:cNvGrpSpPr/>
        <p:nvPr/>
      </p:nvGrpSpPr>
      <p:grpSpPr>
        <a:xfrm>
          <a:off x="0" y="0"/>
          <a:ext cx="0" cy="0"/>
          <a:chOff x="0" y="0"/>
          <a:chExt cx="0" cy="0"/>
        </a:xfrm>
      </p:grpSpPr>
      <p:sp>
        <p:nvSpPr>
          <p:cNvPr id="9" name="Rectangle 8">
            <a:extLst>
              <a:ext uri="{FF2B5EF4-FFF2-40B4-BE49-F238E27FC236}">
                <a16:creationId xmlns="" xmlns:a16="http://schemas.microsoft.com/office/drawing/2014/main" id="{6F76D43D-0DDD-4BAD-8213-BDBF75C30A0C}"/>
              </a:ext>
              <a:ext uri="{C183D7F6-B498-43B3-948B-1728B52AA6E4}">
                <adec:decorative xmlns="" xmlns:adec="http://schemas.microsoft.com/office/drawing/2017/decorative" val="1"/>
              </a:ext>
            </a:extLst>
          </p:cNvPr>
          <p:cNvSpPr/>
          <p:nvPr userDrawn="1"/>
        </p:nvSpPr>
        <p:spPr>
          <a:xfrm>
            <a:off x="676118" y="4338116"/>
            <a:ext cx="10839764" cy="45719"/>
          </a:xfrm>
          <a:prstGeom prst="rect">
            <a:avLst/>
          </a:prstGeom>
          <a:solidFill>
            <a:schemeClr val="tx1">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Text Placeholder 3">
            <a:extLst>
              <a:ext uri="{FF2B5EF4-FFF2-40B4-BE49-F238E27FC236}">
                <a16:creationId xmlns="" xmlns:a16="http://schemas.microsoft.com/office/drawing/2014/main" id="{A6D3ACF3-E1F5-4332-9836-C8E6C46591BB}"/>
              </a:ext>
            </a:extLst>
          </p:cNvPr>
          <p:cNvSpPr txBox="1">
            <a:spLocks/>
          </p:cNvSpPr>
          <p:nvPr userDrawn="1"/>
        </p:nvSpPr>
        <p:spPr>
          <a:xfrm>
            <a:off x="0" y="-436"/>
            <a:ext cx="12192000" cy="43438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 xmlns:a16="http://schemas.microsoft.com/office/drawing/2014/main" id="{0BDF8FE7-66F4-4586-B49B-61E115ED291E}"/>
              </a:ext>
            </a:extLst>
          </p:cNvPr>
          <p:cNvSpPr>
            <a:spLocks noGrp="1"/>
          </p:cNvSpPr>
          <p:nvPr>
            <p:ph type="title"/>
          </p:nvPr>
        </p:nvSpPr>
        <p:spPr/>
        <p:txBody>
          <a:bodyPr/>
          <a:lstStyle>
            <a:lvl1pPr>
              <a:defRPr>
                <a:solidFill>
                  <a:schemeClr val="bg1"/>
                </a:solidFill>
              </a:defRPr>
            </a:lvl1pPr>
          </a:lstStyle>
          <a:p>
            <a:r>
              <a:rPr lang="en-US" noProof="0"/>
              <a:t>Click to edit Master title style</a:t>
            </a:r>
          </a:p>
        </p:txBody>
      </p:sp>
      <p:sp>
        <p:nvSpPr>
          <p:cNvPr id="6" name="Footer Placeholder 5">
            <a:extLst>
              <a:ext uri="{FF2B5EF4-FFF2-40B4-BE49-F238E27FC236}">
                <a16:creationId xmlns="" xmlns:a16="http://schemas.microsoft.com/office/drawing/2014/main" id="{AEB5B890-F885-418C-9812-59970CAC6BCD}"/>
              </a:ext>
            </a:extLst>
          </p:cNvPr>
          <p:cNvSpPr>
            <a:spLocks noGrp="1"/>
          </p:cNvSpPr>
          <p:nvPr>
            <p:ph type="ftr" sz="quarter" idx="10"/>
          </p:nvPr>
        </p:nvSpPr>
        <p:spPr/>
        <p:txBody>
          <a:bodyPr/>
          <a:lstStyle/>
          <a:p>
            <a:endParaRPr lang="en-US" noProof="0" dirty="0"/>
          </a:p>
        </p:txBody>
      </p:sp>
      <p:sp>
        <p:nvSpPr>
          <p:cNvPr id="7" name="Slide Number Placeholder 6">
            <a:extLst>
              <a:ext uri="{FF2B5EF4-FFF2-40B4-BE49-F238E27FC236}">
                <a16:creationId xmlns="" xmlns:a16="http://schemas.microsoft.com/office/drawing/2014/main" id="{50521507-88DE-417D-8076-D9152E1E1409}"/>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4" name="Text Placeholder 3">
            <a:extLst>
              <a:ext uri="{FF2B5EF4-FFF2-40B4-BE49-F238E27FC236}">
                <a16:creationId xmlns="" xmlns:a16="http://schemas.microsoft.com/office/drawing/2014/main" id="{1DFC7DDD-6F93-45F8-AFD6-95AA051FE809}"/>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21" name="Freeform: Shape 20">
            <a:extLst>
              <a:ext uri="{FF2B5EF4-FFF2-40B4-BE49-F238E27FC236}">
                <a16:creationId xmlns="" xmlns:a16="http://schemas.microsoft.com/office/drawing/2014/main" id="{D1CD6042-5DF4-4624-BC32-25F68745304A}"/>
              </a:ext>
            </a:extLst>
          </p:cNvPr>
          <p:cNvSpPr/>
          <p:nvPr userDrawn="1"/>
        </p:nvSpPr>
        <p:spPr>
          <a:xfrm rot="5400000">
            <a:off x="8220300" y="371700"/>
            <a:ext cx="4343400" cy="3600000"/>
          </a:xfrm>
          <a:custGeom>
            <a:avLst/>
            <a:gdLst>
              <a:gd name="connsiteX0" fmla="*/ 0 w 4343400"/>
              <a:gd name="connsiteY0" fmla="*/ 3600000 h 3600000"/>
              <a:gd name="connsiteX1" fmla="*/ 0 w 4343400"/>
              <a:gd name="connsiteY1" fmla="*/ 0 h 3600000"/>
              <a:gd name="connsiteX2" fmla="*/ 180000 w 4343400"/>
              <a:gd name="connsiteY2" fmla="*/ 0 h 3600000"/>
              <a:gd name="connsiteX3" fmla="*/ 4343400 w 4343400"/>
              <a:gd name="connsiteY3" fmla="*/ 0 h 3600000"/>
              <a:gd name="connsiteX4" fmla="*/ 4343400 w 4343400"/>
              <a:gd name="connsiteY4" fmla="*/ 180000 h 3600000"/>
              <a:gd name="connsiteX5" fmla="*/ 180000 w 4343400"/>
              <a:gd name="connsiteY5" fmla="*/ 180000 h 3600000"/>
              <a:gd name="connsiteX6" fmla="*/ 180000 w 4343400"/>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43400" h="3600000">
                <a:moveTo>
                  <a:pt x="0" y="3600000"/>
                </a:moveTo>
                <a:lnTo>
                  <a:pt x="0" y="0"/>
                </a:lnTo>
                <a:lnTo>
                  <a:pt x="180000" y="0"/>
                </a:lnTo>
                <a:lnTo>
                  <a:pt x="4343400" y="0"/>
                </a:lnTo>
                <a:lnTo>
                  <a:pt x="4343400"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9" name="Freeform: Shape 18">
            <a:extLst>
              <a:ext uri="{FF2B5EF4-FFF2-40B4-BE49-F238E27FC236}">
                <a16:creationId xmlns="" xmlns:a16="http://schemas.microsoft.com/office/drawing/2014/main" id="{6294759C-286C-4281-B194-581C766EEF28}"/>
              </a:ext>
            </a:extLst>
          </p:cNvPr>
          <p:cNvSpPr/>
          <p:nvPr userDrawn="1"/>
        </p:nvSpPr>
        <p:spPr>
          <a:xfrm rot="5400000">
            <a:off x="9134700" y="3800700"/>
            <a:ext cx="2514600" cy="3600000"/>
          </a:xfrm>
          <a:custGeom>
            <a:avLst/>
            <a:gdLst>
              <a:gd name="connsiteX0" fmla="*/ 0 w 2514600"/>
              <a:gd name="connsiteY0" fmla="*/ 180000 h 3600000"/>
              <a:gd name="connsiteX1" fmla="*/ 0 w 2514600"/>
              <a:gd name="connsiteY1" fmla="*/ 0 h 3600000"/>
              <a:gd name="connsiteX2" fmla="*/ 2334600 w 2514600"/>
              <a:gd name="connsiteY2" fmla="*/ 0 h 3600000"/>
              <a:gd name="connsiteX3" fmla="*/ 2514600 w 2514600"/>
              <a:gd name="connsiteY3" fmla="*/ 0 h 3600000"/>
              <a:gd name="connsiteX4" fmla="*/ 2514600 w 2514600"/>
              <a:gd name="connsiteY4" fmla="*/ 180000 h 3600000"/>
              <a:gd name="connsiteX5" fmla="*/ 2514600 w 2514600"/>
              <a:gd name="connsiteY5" fmla="*/ 3600000 h 3600000"/>
              <a:gd name="connsiteX6" fmla="*/ 2334600 w 2514600"/>
              <a:gd name="connsiteY6" fmla="*/ 3600000 h 3600000"/>
              <a:gd name="connsiteX7" fmla="*/ 2334600 w 2514600"/>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14600" h="3600000">
                <a:moveTo>
                  <a:pt x="0" y="180000"/>
                </a:moveTo>
                <a:lnTo>
                  <a:pt x="0" y="0"/>
                </a:lnTo>
                <a:lnTo>
                  <a:pt x="2334600" y="0"/>
                </a:lnTo>
                <a:lnTo>
                  <a:pt x="2514600" y="0"/>
                </a:lnTo>
                <a:lnTo>
                  <a:pt x="2514600" y="180000"/>
                </a:lnTo>
                <a:lnTo>
                  <a:pt x="2514600" y="3600000"/>
                </a:lnTo>
                <a:lnTo>
                  <a:pt x="2334600" y="3600000"/>
                </a:lnTo>
                <a:lnTo>
                  <a:pt x="2334600"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 xmlns:p14="http://schemas.microsoft.com/office/powerpoint/2010/main" val="578943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 x Content Block with Icon">
    <p:spTree>
      <p:nvGrpSpPr>
        <p:cNvPr id="1" name=""/>
        <p:cNvGrpSpPr/>
        <p:nvPr/>
      </p:nvGrpSpPr>
      <p:grpSpPr>
        <a:xfrm>
          <a:off x="0" y="0"/>
          <a:ext cx="0" cy="0"/>
          <a:chOff x="0" y="0"/>
          <a:chExt cx="0" cy="0"/>
        </a:xfrm>
      </p:grpSpPr>
      <p:sp>
        <p:nvSpPr>
          <p:cNvPr id="6" name="Picture Placeholder 23">
            <a:extLst>
              <a:ext uri="{FF2B5EF4-FFF2-40B4-BE49-F238E27FC236}">
                <a16:creationId xmlns="" xmlns:a16="http://schemas.microsoft.com/office/drawing/2014/main" id="{E6622698-E93D-4214-8C21-38DBE58C2E3F}"/>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22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9" name="Freeform: Shape 8">
            <a:extLst>
              <a:ext uri="{FF2B5EF4-FFF2-40B4-BE49-F238E27FC236}">
                <a16:creationId xmlns="" xmlns:a16="http://schemas.microsoft.com/office/drawing/2014/main" id="{1706BC54-FE11-4237-96CC-8DA267DB5D7C}"/>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 xmlns:a16="http://schemas.microsoft.com/office/drawing/2014/main"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5" name="Text Placeholder 4">
            <a:extLst>
              <a:ext uri="{FF2B5EF4-FFF2-40B4-BE49-F238E27FC236}">
                <a16:creationId xmlns="" xmlns:a16="http://schemas.microsoft.com/office/drawing/2014/main" id="{C430C70C-09F9-40EE-9A89-ED9A5DCFD98D}"/>
              </a:ext>
            </a:extLst>
          </p:cNvPr>
          <p:cNvSpPr>
            <a:spLocks noGrp="1"/>
          </p:cNvSpPr>
          <p:nvPr>
            <p:ph type="body" sz="quarter" idx="13" hasCustomPrompt="1"/>
          </p:nvPr>
        </p:nvSpPr>
        <p:spPr>
          <a:xfrm>
            <a:off x="1470581"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3" name="Text Placeholder 12">
            <a:extLst>
              <a:ext uri="{FF2B5EF4-FFF2-40B4-BE49-F238E27FC236}">
                <a16:creationId xmlns="" xmlns:a16="http://schemas.microsoft.com/office/drawing/2014/main" id="{278D9ACA-AB64-4D04-A5E0-23AC8B81EC2C}"/>
              </a:ext>
            </a:extLst>
          </p:cNvPr>
          <p:cNvSpPr>
            <a:spLocks noGrp="1"/>
          </p:cNvSpPr>
          <p:nvPr>
            <p:ph type="body" sz="quarter" idx="14" hasCustomPrompt="1"/>
          </p:nvPr>
        </p:nvSpPr>
        <p:spPr>
          <a:xfrm>
            <a:off x="1470581"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5" name="Text Placeholder 4">
            <a:extLst>
              <a:ext uri="{FF2B5EF4-FFF2-40B4-BE49-F238E27FC236}">
                <a16:creationId xmlns="" xmlns:a16="http://schemas.microsoft.com/office/drawing/2014/main" id="{F3B4EB62-0A18-46F9-98F0-E8FC5EBAF37E}"/>
              </a:ext>
            </a:extLst>
          </p:cNvPr>
          <p:cNvSpPr>
            <a:spLocks noGrp="1"/>
          </p:cNvSpPr>
          <p:nvPr>
            <p:ph type="body" sz="quarter" idx="15" hasCustomPrompt="1"/>
          </p:nvPr>
        </p:nvSpPr>
        <p:spPr>
          <a:xfrm>
            <a:off x="5031291"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6" name="Text Placeholder 12">
            <a:extLst>
              <a:ext uri="{FF2B5EF4-FFF2-40B4-BE49-F238E27FC236}">
                <a16:creationId xmlns="" xmlns:a16="http://schemas.microsoft.com/office/drawing/2014/main" id="{A3B2D4DF-9952-49C7-B850-559AD0DF27D5}"/>
              </a:ext>
            </a:extLst>
          </p:cNvPr>
          <p:cNvSpPr>
            <a:spLocks noGrp="1"/>
          </p:cNvSpPr>
          <p:nvPr>
            <p:ph type="body" sz="quarter" idx="16" hasCustomPrompt="1"/>
          </p:nvPr>
        </p:nvSpPr>
        <p:spPr>
          <a:xfrm>
            <a:off x="5031291"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7" name="Text Placeholder 4">
            <a:extLst>
              <a:ext uri="{FF2B5EF4-FFF2-40B4-BE49-F238E27FC236}">
                <a16:creationId xmlns="" xmlns:a16="http://schemas.microsoft.com/office/drawing/2014/main" id="{BCE373B8-7ADE-4DC4-9900-59147BFA16E7}"/>
              </a:ext>
            </a:extLst>
          </p:cNvPr>
          <p:cNvSpPr>
            <a:spLocks noGrp="1"/>
          </p:cNvSpPr>
          <p:nvPr>
            <p:ph type="body" sz="quarter" idx="17" hasCustomPrompt="1"/>
          </p:nvPr>
        </p:nvSpPr>
        <p:spPr>
          <a:xfrm>
            <a:off x="8592000"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8" name="Text Placeholder 12">
            <a:extLst>
              <a:ext uri="{FF2B5EF4-FFF2-40B4-BE49-F238E27FC236}">
                <a16:creationId xmlns="" xmlns:a16="http://schemas.microsoft.com/office/drawing/2014/main" id="{28F027FF-E9AF-4E49-AC44-48D21AD761AA}"/>
              </a:ext>
            </a:extLst>
          </p:cNvPr>
          <p:cNvSpPr>
            <a:spLocks noGrp="1"/>
          </p:cNvSpPr>
          <p:nvPr>
            <p:ph type="body" sz="quarter" idx="18" hasCustomPrompt="1"/>
          </p:nvPr>
        </p:nvSpPr>
        <p:spPr>
          <a:xfrm>
            <a:off x="8592000"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9" name="Text Placeholder 4">
            <a:extLst>
              <a:ext uri="{FF2B5EF4-FFF2-40B4-BE49-F238E27FC236}">
                <a16:creationId xmlns="" xmlns:a16="http://schemas.microsoft.com/office/drawing/2014/main" id="{3E6D854C-C76F-49BA-9E74-F438CA8EA9E2}"/>
              </a:ext>
            </a:extLst>
          </p:cNvPr>
          <p:cNvSpPr>
            <a:spLocks noGrp="1"/>
          </p:cNvSpPr>
          <p:nvPr>
            <p:ph type="body" sz="quarter" idx="19" hasCustomPrompt="1"/>
          </p:nvPr>
        </p:nvSpPr>
        <p:spPr>
          <a:xfrm>
            <a:off x="1470581"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0" name="Text Placeholder 12">
            <a:extLst>
              <a:ext uri="{FF2B5EF4-FFF2-40B4-BE49-F238E27FC236}">
                <a16:creationId xmlns="" xmlns:a16="http://schemas.microsoft.com/office/drawing/2014/main" id="{AD447D7D-C1F4-4AD4-AE22-EB8E7F1C419E}"/>
              </a:ext>
            </a:extLst>
          </p:cNvPr>
          <p:cNvSpPr>
            <a:spLocks noGrp="1"/>
          </p:cNvSpPr>
          <p:nvPr>
            <p:ph type="body" sz="quarter" idx="20" hasCustomPrompt="1"/>
          </p:nvPr>
        </p:nvSpPr>
        <p:spPr>
          <a:xfrm>
            <a:off x="1470581"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21" name="Text Placeholder 4">
            <a:extLst>
              <a:ext uri="{FF2B5EF4-FFF2-40B4-BE49-F238E27FC236}">
                <a16:creationId xmlns="" xmlns:a16="http://schemas.microsoft.com/office/drawing/2014/main" id="{849DF703-38D0-4214-9432-83570E10EFED}"/>
              </a:ext>
            </a:extLst>
          </p:cNvPr>
          <p:cNvSpPr>
            <a:spLocks noGrp="1"/>
          </p:cNvSpPr>
          <p:nvPr>
            <p:ph type="body" sz="quarter" idx="21" hasCustomPrompt="1"/>
          </p:nvPr>
        </p:nvSpPr>
        <p:spPr>
          <a:xfrm>
            <a:off x="5031291"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2" name="Text Placeholder 12">
            <a:extLst>
              <a:ext uri="{FF2B5EF4-FFF2-40B4-BE49-F238E27FC236}">
                <a16:creationId xmlns="" xmlns:a16="http://schemas.microsoft.com/office/drawing/2014/main" id="{F9EB6572-1A9F-4672-8E42-A4E15451CA20}"/>
              </a:ext>
            </a:extLst>
          </p:cNvPr>
          <p:cNvSpPr>
            <a:spLocks noGrp="1"/>
          </p:cNvSpPr>
          <p:nvPr>
            <p:ph type="body" sz="quarter" idx="22" hasCustomPrompt="1"/>
          </p:nvPr>
        </p:nvSpPr>
        <p:spPr>
          <a:xfrm>
            <a:off x="5031291"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23" name="Text Placeholder 4">
            <a:extLst>
              <a:ext uri="{FF2B5EF4-FFF2-40B4-BE49-F238E27FC236}">
                <a16:creationId xmlns="" xmlns:a16="http://schemas.microsoft.com/office/drawing/2014/main" id="{0740EB70-455C-47FF-9A9A-0D78D202ED03}"/>
              </a:ext>
            </a:extLst>
          </p:cNvPr>
          <p:cNvSpPr>
            <a:spLocks noGrp="1"/>
          </p:cNvSpPr>
          <p:nvPr>
            <p:ph type="body" sz="quarter" idx="23" hasCustomPrompt="1"/>
          </p:nvPr>
        </p:nvSpPr>
        <p:spPr>
          <a:xfrm>
            <a:off x="8592000"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4" name="Text Placeholder 12">
            <a:extLst>
              <a:ext uri="{FF2B5EF4-FFF2-40B4-BE49-F238E27FC236}">
                <a16:creationId xmlns="" xmlns:a16="http://schemas.microsoft.com/office/drawing/2014/main" id="{CD9A5773-4F50-4631-9B7A-0A2D83E5DC28}"/>
              </a:ext>
            </a:extLst>
          </p:cNvPr>
          <p:cNvSpPr>
            <a:spLocks noGrp="1"/>
          </p:cNvSpPr>
          <p:nvPr>
            <p:ph type="body" sz="quarter" idx="24" hasCustomPrompt="1"/>
          </p:nvPr>
        </p:nvSpPr>
        <p:spPr>
          <a:xfrm>
            <a:off x="8592000"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Tree>
    <p:extLst>
      <p:ext uri="{BB962C8B-B14F-4D97-AF65-F5344CB8AC3E}">
        <p14:creationId xmlns="" xmlns:p14="http://schemas.microsoft.com/office/powerpoint/2010/main" val="3875987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6 x Content Block with Icon">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45350A6A-6F84-47F4-AE00-8295D96D08C8}"/>
              </a:ext>
            </a:extLst>
          </p:cNvPr>
          <p:cNvSpPr/>
          <p:nvPr userDrawn="1"/>
        </p:nvSpPr>
        <p:spPr>
          <a:xfrm rot="5400000">
            <a:off x="8677500" y="3343500"/>
            <a:ext cx="3429000" cy="3600000"/>
          </a:xfrm>
          <a:custGeom>
            <a:avLst/>
            <a:gdLst>
              <a:gd name="connsiteX0" fmla="*/ 0 w 3429000"/>
              <a:gd name="connsiteY0" fmla="*/ 180000 h 3600000"/>
              <a:gd name="connsiteX1" fmla="*/ 0 w 3429000"/>
              <a:gd name="connsiteY1" fmla="*/ 0 h 3600000"/>
              <a:gd name="connsiteX2" fmla="*/ 3249000 w 3429000"/>
              <a:gd name="connsiteY2" fmla="*/ 0 h 3600000"/>
              <a:gd name="connsiteX3" fmla="*/ 3429000 w 3429000"/>
              <a:gd name="connsiteY3" fmla="*/ 0 h 3600000"/>
              <a:gd name="connsiteX4" fmla="*/ 3429000 w 3429000"/>
              <a:gd name="connsiteY4" fmla="*/ 180000 h 3600000"/>
              <a:gd name="connsiteX5" fmla="*/ 3429000 w 3429000"/>
              <a:gd name="connsiteY5" fmla="*/ 3600000 h 3600000"/>
              <a:gd name="connsiteX6" fmla="*/ 3249000 w 3429000"/>
              <a:gd name="connsiteY6" fmla="*/ 3600000 h 3600000"/>
              <a:gd name="connsiteX7" fmla="*/ 3249000 w 3429000"/>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9000" h="3600000">
                <a:moveTo>
                  <a:pt x="0" y="180000"/>
                </a:moveTo>
                <a:lnTo>
                  <a:pt x="0" y="0"/>
                </a:lnTo>
                <a:lnTo>
                  <a:pt x="3249000" y="0"/>
                </a:lnTo>
                <a:lnTo>
                  <a:pt x="3429000" y="0"/>
                </a:lnTo>
                <a:lnTo>
                  <a:pt x="3429000" y="180000"/>
                </a:lnTo>
                <a:lnTo>
                  <a:pt x="3429000" y="3600000"/>
                </a:lnTo>
                <a:lnTo>
                  <a:pt x="3249000" y="3600000"/>
                </a:lnTo>
                <a:lnTo>
                  <a:pt x="3249000"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Text Placeholder 3">
            <a:extLst>
              <a:ext uri="{FF2B5EF4-FFF2-40B4-BE49-F238E27FC236}">
                <a16:creationId xmlns="" xmlns:a16="http://schemas.microsoft.com/office/drawing/2014/main" id="{6A395197-9758-40F0-B747-F8B134C175EB}"/>
              </a:ext>
            </a:extLst>
          </p:cNvPr>
          <p:cNvSpPr txBox="1">
            <a:spLocks/>
          </p:cNvSpPr>
          <p:nvPr userDrawn="1"/>
        </p:nvSpPr>
        <p:spPr>
          <a:xfrm>
            <a:off x="0" y="-436"/>
            <a:ext cx="12192000" cy="34294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 xmlns:a16="http://schemas.microsoft.com/office/drawing/2014/main"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noProof="0"/>
              <a:t>Click to edit Master title style</a:t>
            </a:r>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5" name="Text Placeholder 4">
            <a:extLst>
              <a:ext uri="{FF2B5EF4-FFF2-40B4-BE49-F238E27FC236}">
                <a16:creationId xmlns="" xmlns:a16="http://schemas.microsoft.com/office/drawing/2014/main" id="{C430C70C-09F9-40EE-9A89-ED9A5DCFD98D}"/>
              </a:ext>
            </a:extLst>
          </p:cNvPr>
          <p:cNvSpPr>
            <a:spLocks noGrp="1"/>
          </p:cNvSpPr>
          <p:nvPr>
            <p:ph type="body" sz="quarter" idx="13" hasCustomPrompt="1"/>
          </p:nvPr>
        </p:nvSpPr>
        <p:spPr>
          <a:xfrm>
            <a:off x="682863"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3" name="Text Placeholder 12">
            <a:extLst>
              <a:ext uri="{FF2B5EF4-FFF2-40B4-BE49-F238E27FC236}">
                <a16:creationId xmlns="" xmlns:a16="http://schemas.microsoft.com/office/drawing/2014/main" id="{278D9ACA-AB64-4D04-A5E0-23AC8B81EC2C}"/>
              </a:ext>
            </a:extLst>
          </p:cNvPr>
          <p:cNvSpPr>
            <a:spLocks noGrp="1"/>
          </p:cNvSpPr>
          <p:nvPr>
            <p:ph type="body" sz="quarter" idx="14" hasCustomPrompt="1"/>
          </p:nvPr>
        </p:nvSpPr>
        <p:spPr>
          <a:xfrm>
            <a:off x="682863"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15" name="Text Placeholder 4">
            <a:extLst>
              <a:ext uri="{FF2B5EF4-FFF2-40B4-BE49-F238E27FC236}">
                <a16:creationId xmlns="" xmlns:a16="http://schemas.microsoft.com/office/drawing/2014/main" id="{F3B4EB62-0A18-46F9-98F0-E8FC5EBAF37E}"/>
              </a:ext>
            </a:extLst>
          </p:cNvPr>
          <p:cNvSpPr>
            <a:spLocks noGrp="1"/>
          </p:cNvSpPr>
          <p:nvPr>
            <p:ph type="body" sz="quarter" idx="15" hasCustomPrompt="1"/>
          </p:nvPr>
        </p:nvSpPr>
        <p:spPr>
          <a:xfrm>
            <a:off x="4445432"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6" name="Text Placeholder 12">
            <a:extLst>
              <a:ext uri="{FF2B5EF4-FFF2-40B4-BE49-F238E27FC236}">
                <a16:creationId xmlns="" xmlns:a16="http://schemas.microsoft.com/office/drawing/2014/main" id="{A3B2D4DF-9952-49C7-B850-559AD0DF27D5}"/>
              </a:ext>
            </a:extLst>
          </p:cNvPr>
          <p:cNvSpPr>
            <a:spLocks noGrp="1"/>
          </p:cNvSpPr>
          <p:nvPr>
            <p:ph type="body" sz="quarter" idx="16" hasCustomPrompt="1"/>
          </p:nvPr>
        </p:nvSpPr>
        <p:spPr>
          <a:xfrm>
            <a:off x="4445432"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17" name="Text Placeholder 4">
            <a:extLst>
              <a:ext uri="{FF2B5EF4-FFF2-40B4-BE49-F238E27FC236}">
                <a16:creationId xmlns="" xmlns:a16="http://schemas.microsoft.com/office/drawing/2014/main" id="{BCE373B8-7ADE-4DC4-9900-59147BFA16E7}"/>
              </a:ext>
            </a:extLst>
          </p:cNvPr>
          <p:cNvSpPr>
            <a:spLocks noGrp="1"/>
          </p:cNvSpPr>
          <p:nvPr>
            <p:ph type="body" sz="quarter" idx="17" hasCustomPrompt="1"/>
          </p:nvPr>
        </p:nvSpPr>
        <p:spPr>
          <a:xfrm>
            <a:off x="8208000"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8" name="Text Placeholder 12">
            <a:extLst>
              <a:ext uri="{FF2B5EF4-FFF2-40B4-BE49-F238E27FC236}">
                <a16:creationId xmlns="" xmlns:a16="http://schemas.microsoft.com/office/drawing/2014/main" id="{28F027FF-E9AF-4E49-AC44-48D21AD761AA}"/>
              </a:ext>
            </a:extLst>
          </p:cNvPr>
          <p:cNvSpPr>
            <a:spLocks noGrp="1"/>
          </p:cNvSpPr>
          <p:nvPr>
            <p:ph type="body" sz="quarter" idx="18" hasCustomPrompt="1"/>
          </p:nvPr>
        </p:nvSpPr>
        <p:spPr>
          <a:xfrm>
            <a:off x="8208000"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29" name="Picture Placeholder 25">
            <a:extLst>
              <a:ext uri="{FF2B5EF4-FFF2-40B4-BE49-F238E27FC236}">
                <a16:creationId xmlns="" xmlns:a16="http://schemas.microsoft.com/office/drawing/2014/main" id="{8989EC4C-4E3F-457F-8CF6-8A88DE68A930}"/>
              </a:ext>
            </a:extLst>
          </p:cNvPr>
          <p:cNvSpPr>
            <a:spLocks noGrp="1"/>
          </p:cNvSpPr>
          <p:nvPr>
            <p:ph type="pic" sz="quarter" idx="23" hasCustomPrompt="1"/>
          </p:nvPr>
        </p:nvSpPr>
        <p:spPr>
          <a:xfrm>
            <a:off x="1908907"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30" name="Picture Placeholder 25">
            <a:extLst>
              <a:ext uri="{FF2B5EF4-FFF2-40B4-BE49-F238E27FC236}">
                <a16:creationId xmlns="" xmlns:a16="http://schemas.microsoft.com/office/drawing/2014/main" id="{67FB2730-3D12-4D72-AE64-AC3955C5CD99}"/>
              </a:ext>
            </a:extLst>
          </p:cNvPr>
          <p:cNvSpPr>
            <a:spLocks noGrp="1"/>
          </p:cNvSpPr>
          <p:nvPr>
            <p:ph type="pic" sz="quarter" idx="24" hasCustomPrompt="1"/>
          </p:nvPr>
        </p:nvSpPr>
        <p:spPr>
          <a:xfrm>
            <a:off x="5671476"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31" name="Picture Placeholder 25">
            <a:extLst>
              <a:ext uri="{FF2B5EF4-FFF2-40B4-BE49-F238E27FC236}">
                <a16:creationId xmlns="" xmlns:a16="http://schemas.microsoft.com/office/drawing/2014/main" id="{4F2BB90C-4866-4DB3-B05C-0BB7DBFF8EA3}"/>
              </a:ext>
            </a:extLst>
          </p:cNvPr>
          <p:cNvSpPr>
            <a:spLocks noGrp="1"/>
          </p:cNvSpPr>
          <p:nvPr>
            <p:ph type="pic" sz="quarter" idx="25" hasCustomPrompt="1"/>
          </p:nvPr>
        </p:nvSpPr>
        <p:spPr>
          <a:xfrm>
            <a:off x="9434044"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21" name="Text Placeholder 3">
            <a:extLst>
              <a:ext uri="{FF2B5EF4-FFF2-40B4-BE49-F238E27FC236}">
                <a16:creationId xmlns="" xmlns:a16="http://schemas.microsoft.com/office/drawing/2014/main"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26" name="Freeform: Shape 25">
            <a:extLst>
              <a:ext uri="{FF2B5EF4-FFF2-40B4-BE49-F238E27FC236}">
                <a16:creationId xmlns="" xmlns:a16="http://schemas.microsoft.com/office/drawing/2014/main" id="{AEA98CFA-B2A7-4BCC-B1DC-01CFAD2DD65E}"/>
              </a:ext>
            </a:extLst>
          </p:cNvPr>
          <p:cNvSpPr/>
          <p:nvPr userDrawn="1"/>
        </p:nvSpPr>
        <p:spPr>
          <a:xfrm rot="5400000">
            <a:off x="8677500" y="-85500"/>
            <a:ext cx="3429000" cy="3600000"/>
          </a:xfrm>
          <a:custGeom>
            <a:avLst/>
            <a:gdLst>
              <a:gd name="connsiteX0" fmla="*/ 0 w 3429000"/>
              <a:gd name="connsiteY0" fmla="*/ 3600000 h 3600000"/>
              <a:gd name="connsiteX1" fmla="*/ 0 w 3429000"/>
              <a:gd name="connsiteY1" fmla="*/ 0 h 3600000"/>
              <a:gd name="connsiteX2" fmla="*/ 180000 w 3429000"/>
              <a:gd name="connsiteY2" fmla="*/ 0 h 3600000"/>
              <a:gd name="connsiteX3" fmla="*/ 3429000 w 3429000"/>
              <a:gd name="connsiteY3" fmla="*/ 0 h 3600000"/>
              <a:gd name="connsiteX4" fmla="*/ 3429000 w 3429000"/>
              <a:gd name="connsiteY4" fmla="*/ 180000 h 3600000"/>
              <a:gd name="connsiteX5" fmla="*/ 180000 w 3429000"/>
              <a:gd name="connsiteY5" fmla="*/ 180000 h 3600000"/>
              <a:gd name="connsiteX6" fmla="*/ 180000 w 3429000"/>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9000" h="3600000">
                <a:moveTo>
                  <a:pt x="0" y="3600000"/>
                </a:moveTo>
                <a:lnTo>
                  <a:pt x="0" y="0"/>
                </a:lnTo>
                <a:lnTo>
                  <a:pt x="180000" y="0"/>
                </a:lnTo>
                <a:lnTo>
                  <a:pt x="3429000" y="0"/>
                </a:lnTo>
                <a:lnTo>
                  <a:pt x="3429000"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 xmlns:p14="http://schemas.microsoft.com/office/powerpoint/2010/main" val="2142598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Only - Dark">
    <p:spTree>
      <p:nvGrpSpPr>
        <p:cNvPr id="1" name=""/>
        <p:cNvGrpSpPr/>
        <p:nvPr/>
      </p:nvGrpSpPr>
      <p:grpSpPr>
        <a:xfrm>
          <a:off x="0" y="0"/>
          <a:ext cx="0" cy="0"/>
          <a:chOff x="0" y="0"/>
          <a:chExt cx="0" cy="0"/>
        </a:xfrm>
      </p:grpSpPr>
      <p:sp>
        <p:nvSpPr>
          <p:cNvPr id="25" name="Freeform: Shape 24">
            <a:extLst>
              <a:ext uri="{FF2B5EF4-FFF2-40B4-BE49-F238E27FC236}">
                <a16:creationId xmlns="" xmlns:a16="http://schemas.microsoft.com/office/drawing/2014/main" id="{E752CBEE-7696-40FC-AB0E-8790B179D18C}"/>
              </a:ext>
            </a:extLst>
          </p:cNvPr>
          <p:cNvSpPr/>
          <p:nvPr userDrawn="1"/>
        </p:nvSpPr>
        <p:spPr>
          <a:xfrm rot="5400000">
            <a:off x="8188485" y="2854485"/>
            <a:ext cx="4407031" cy="3600000"/>
          </a:xfrm>
          <a:custGeom>
            <a:avLst/>
            <a:gdLst>
              <a:gd name="connsiteX0" fmla="*/ 0 w 4407031"/>
              <a:gd name="connsiteY0" fmla="*/ 180000 h 3600000"/>
              <a:gd name="connsiteX1" fmla="*/ 0 w 4407031"/>
              <a:gd name="connsiteY1" fmla="*/ 0 h 3600000"/>
              <a:gd name="connsiteX2" fmla="*/ 4227031 w 4407031"/>
              <a:gd name="connsiteY2" fmla="*/ 0 h 3600000"/>
              <a:gd name="connsiteX3" fmla="*/ 4407031 w 4407031"/>
              <a:gd name="connsiteY3" fmla="*/ 0 h 3600000"/>
              <a:gd name="connsiteX4" fmla="*/ 4407031 w 4407031"/>
              <a:gd name="connsiteY4" fmla="*/ 180000 h 3600000"/>
              <a:gd name="connsiteX5" fmla="*/ 4407031 w 4407031"/>
              <a:gd name="connsiteY5" fmla="*/ 3600000 h 3600000"/>
              <a:gd name="connsiteX6" fmla="*/ 4227031 w 4407031"/>
              <a:gd name="connsiteY6" fmla="*/ 3600000 h 3600000"/>
              <a:gd name="connsiteX7" fmla="*/ 4227031 w 4407031"/>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07031" h="3600000">
                <a:moveTo>
                  <a:pt x="0" y="180000"/>
                </a:moveTo>
                <a:lnTo>
                  <a:pt x="0" y="0"/>
                </a:lnTo>
                <a:lnTo>
                  <a:pt x="4227031" y="0"/>
                </a:lnTo>
                <a:lnTo>
                  <a:pt x="4407031" y="0"/>
                </a:lnTo>
                <a:lnTo>
                  <a:pt x="4407031" y="180000"/>
                </a:lnTo>
                <a:lnTo>
                  <a:pt x="4407031" y="3600000"/>
                </a:lnTo>
                <a:lnTo>
                  <a:pt x="4227031" y="3600000"/>
                </a:lnTo>
                <a:lnTo>
                  <a:pt x="4227031"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Text Placeholder 3">
            <a:extLst>
              <a:ext uri="{FF2B5EF4-FFF2-40B4-BE49-F238E27FC236}">
                <a16:creationId xmlns="" xmlns:a16="http://schemas.microsoft.com/office/drawing/2014/main" id="{6A395197-9758-40F0-B747-F8B134C175EB}"/>
              </a:ext>
            </a:extLst>
          </p:cNvPr>
          <p:cNvSpPr txBox="1">
            <a:spLocks/>
          </p:cNvSpPr>
          <p:nvPr userDrawn="1"/>
        </p:nvSpPr>
        <p:spPr>
          <a:xfrm>
            <a:off x="0" y="-436"/>
            <a:ext cx="12192000" cy="2451405"/>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 xmlns:a16="http://schemas.microsoft.com/office/drawing/2014/main"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noProof="0"/>
              <a:t>Click to edit Master title style</a:t>
            </a:r>
          </a:p>
        </p:txBody>
      </p:sp>
      <p:sp>
        <p:nvSpPr>
          <p:cNvPr id="21" name="Text Placeholder 3">
            <a:extLst>
              <a:ext uri="{FF2B5EF4-FFF2-40B4-BE49-F238E27FC236}">
                <a16:creationId xmlns="" xmlns:a16="http://schemas.microsoft.com/office/drawing/2014/main"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26" name="Freeform: Shape 25">
            <a:extLst>
              <a:ext uri="{FF2B5EF4-FFF2-40B4-BE49-F238E27FC236}">
                <a16:creationId xmlns="" xmlns:a16="http://schemas.microsoft.com/office/drawing/2014/main" id="{89445125-53D2-43B3-8ABC-C88E463BE7DD}"/>
              </a:ext>
            </a:extLst>
          </p:cNvPr>
          <p:cNvSpPr/>
          <p:nvPr userDrawn="1"/>
        </p:nvSpPr>
        <p:spPr>
          <a:xfrm rot="5400000">
            <a:off x="9166516" y="-574515"/>
            <a:ext cx="2450969" cy="3600000"/>
          </a:xfrm>
          <a:custGeom>
            <a:avLst/>
            <a:gdLst>
              <a:gd name="connsiteX0" fmla="*/ 0 w 2450969"/>
              <a:gd name="connsiteY0" fmla="*/ 3600000 h 3600000"/>
              <a:gd name="connsiteX1" fmla="*/ 0 w 2450969"/>
              <a:gd name="connsiteY1" fmla="*/ 0 h 3600000"/>
              <a:gd name="connsiteX2" fmla="*/ 180000 w 2450969"/>
              <a:gd name="connsiteY2" fmla="*/ 0 h 3600000"/>
              <a:gd name="connsiteX3" fmla="*/ 2450969 w 2450969"/>
              <a:gd name="connsiteY3" fmla="*/ 0 h 3600000"/>
              <a:gd name="connsiteX4" fmla="*/ 2450969 w 2450969"/>
              <a:gd name="connsiteY4" fmla="*/ 180000 h 3600000"/>
              <a:gd name="connsiteX5" fmla="*/ 180000 w 2450969"/>
              <a:gd name="connsiteY5" fmla="*/ 180000 h 3600000"/>
              <a:gd name="connsiteX6" fmla="*/ 180000 w 2450969"/>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0969" h="3600000">
                <a:moveTo>
                  <a:pt x="0" y="3600000"/>
                </a:moveTo>
                <a:lnTo>
                  <a:pt x="0" y="0"/>
                </a:lnTo>
                <a:lnTo>
                  <a:pt x="180000" y="0"/>
                </a:lnTo>
                <a:lnTo>
                  <a:pt x="2450969" y="0"/>
                </a:lnTo>
                <a:lnTo>
                  <a:pt x="2450969"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 xmlns:p14="http://schemas.microsoft.com/office/powerpoint/2010/main" val="9759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Only - Full Photo">
    <p:bg>
      <p:bgPr>
        <a:solidFill>
          <a:schemeClr val="bg1"/>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 xmlns:a16="http://schemas.microsoft.com/office/drawing/2014/main" id="{767CE6DD-011B-4E2D-9E8A-EFF414E39EEA}"/>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76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 xmlns:a16="http://schemas.microsoft.com/office/drawing/2014/main" id="{DF797B74-E645-46F4-8F77-49AF7F0D443F}"/>
              </a:ext>
            </a:extLst>
          </p:cNvPr>
          <p:cNvSpPr>
            <a:spLocks noGrp="1"/>
          </p:cNvSpPr>
          <p:nvPr>
            <p:ph type="title"/>
          </p:nvPr>
        </p:nvSpPr>
        <p:spPr>
          <a:xfrm>
            <a:off x="684000" y="808185"/>
            <a:ext cx="7560000" cy="360000"/>
          </a:xfrm>
        </p:spPr>
        <p:txBody>
          <a:bodyPr/>
          <a:lstStyle>
            <a:lvl1pPr>
              <a:defRPr cap="all" baseline="0">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9" name="Freeform: Shape 8">
            <a:extLst>
              <a:ext uri="{FF2B5EF4-FFF2-40B4-BE49-F238E27FC236}">
                <a16:creationId xmlns="" xmlns:a16="http://schemas.microsoft.com/office/drawing/2014/main" id="{C6E75A4B-2655-4B0E-8D3B-0068F57D3D9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3">
            <a:extLst>
              <a:ext uri="{FF2B5EF4-FFF2-40B4-BE49-F238E27FC236}">
                <a16:creationId xmlns="" xmlns:a16="http://schemas.microsoft.com/office/drawing/2014/main" id="{0A18EF7D-14D0-4362-B8BD-722D3D54D429}"/>
              </a:ext>
            </a:extLst>
          </p:cNvPr>
          <p:cNvSpPr>
            <a:spLocks noGrp="1"/>
          </p:cNvSpPr>
          <p:nvPr>
            <p:ph type="body" sz="quarter" idx="13"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dirty="0"/>
              <a:t>SUBTITLE</a:t>
            </a:r>
          </a:p>
        </p:txBody>
      </p:sp>
    </p:spTree>
    <p:extLst>
      <p:ext uri="{BB962C8B-B14F-4D97-AF65-F5344CB8AC3E}">
        <p14:creationId xmlns="" xmlns:p14="http://schemas.microsoft.com/office/powerpoint/2010/main" val="203936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Subtitle Only - Light">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567FF01B-795B-4F5D-87AF-6CAA8DD5D48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3">
            <a:extLst>
              <a:ext uri="{FF2B5EF4-FFF2-40B4-BE49-F238E27FC236}">
                <a16:creationId xmlns="" xmlns:a16="http://schemas.microsoft.com/office/drawing/2014/main"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7" name="Footer Placeholder 6">
            <a:extLst>
              <a:ext uri="{FF2B5EF4-FFF2-40B4-BE49-F238E27FC236}">
                <a16:creationId xmlns="" xmlns:a16="http://schemas.microsoft.com/office/drawing/2014/main"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 xmlns:a16="http://schemas.microsoft.com/office/drawing/2014/main"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3" name="Title 2">
            <a:extLst>
              <a:ext uri="{FF2B5EF4-FFF2-40B4-BE49-F238E27FC236}">
                <a16:creationId xmlns="" xmlns:a16="http://schemas.microsoft.com/office/drawing/2014/main" id="{72F32FC1-1FF6-4874-9835-EB1A90F7E9F5}"/>
              </a:ext>
            </a:extLst>
          </p:cNvPr>
          <p:cNvSpPr>
            <a:spLocks noGrp="1"/>
          </p:cNvSpPr>
          <p:nvPr>
            <p:ph type="title"/>
          </p:nvPr>
        </p:nvSpPr>
        <p:spPr/>
        <p:txBody>
          <a:bodyPr/>
          <a:lstStyle/>
          <a:p>
            <a:r>
              <a:rPr lang="en-US"/>
              <a:t>Click to edit Master title style</a:t>
            </a:r>
          </a:p>
        </p:txBody>
      </p:sp>
      <p:sp>
        <p:nvSpPr>
          <p:cNvPr id="10" name="Freeform: Shape 9">
            <a:extLst>
              <a:ext uri="{FF2B5EF4-FFF2-40B4-BE49-F238E27FC236}">
                <a16:creationId xmlns="" xmlns:a16="http://schemas.microsoft.com/office/drawing/2014/main" id="{83039E70-36A3-46C1-B30E-CA4CC0B36C5D}"/>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 xmlns:p14="http://schemas.microsoft.com/office/powerpoint/2010/main" val="2857738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59A5246D-ECE9-473C-953D-D56C3F7B32F8}"/>
              </a:ext>
            </a:extLst>
          </p:cNvPr>
          <p:cNvSpPr>
            <a:spLocks noGrp="1"/>
          </p:cNvSpPr>
          <p:nvPr>
            <p:ph type="title"/>
          </p:nvPr>
        </p:nvSpPr>
        <p:spPr>
          <a:xfrm>
            <a:off x="684000" y="808186"/>
            <a:ext cx="7560000" cy="370166"/>
          </a:xfrm>
          <a:prstGeom prst="rect">
            <a:avLst/>
          </a:prstGeom>
        </p:spPr>
        <p:txBody>
          <a:bodyPr vert="horz" lIns="0" tIns="0" rIns="0" bIns="0" rtlCol="0" anchor="t">
            <a:noAutofit/>
          </a:bodyPr>
          <a:lstStyle/>
          <a:p>
            <a:r>
              <a:rPr lang="en-US" noProof="0"/>
              <a:t>Click to edit Master title style</a:t>
            </a:r>
            <a:endParaRPr lang="en-US" noProof="0" dirty="0"/>
          </a:p>
        </p:txBody>
      </p:sp>
      <p:sp>
        <p:nvSpPr>
          <p:cNvPr id="3" name="Text Placeholder 2">
            <a:extLst>
              <a:ext uri="{FF2B5EF4-FFF2-40B4-BE49-F238E27FC236}">
                <a16:creationId xmlns="" xmlns:a16="http://schemas.microsoft.com/office/drawing/2014/main" id="{65D946F0-677D-45B4-83B9-FD3BD3FFCA3C}"/>
              </a:ext>
            </a:extLst>
          </p:cNvPr>
          <p:cNvSpPr>
            <a:spLocks noGrp="1"/>
          </p:cNvSpPr>
          <p:nvPr>
            <p:ph type="body" idx="1"/>
          </p:nvPr>
        </p:nvSpPr>
        <p:spPr>
          <a:xfrm>
            <a:off x="684000" y="1825625"/>
            <a:ext cx="10800000" cy="432000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Footer Placeholder 4">
            <a:extLst>
              <a:ext uri="{FF2B5EF4-FFF2-40B4-BE49-F238E27FC236}">
                <a16:creationId xmlns="" xmlns:a16="http://schemas.microsoft.com/office/drawing/2014/main" id="{1445BE21-FA72-48F5-9A53-134902BF63DC}"/>
              </a:ext>
            </a:extLst>
          </p:cNvPr>
          <p:cNvSpPr>
            <a:spLocks noGrp="1"/>
          </p:cNvSpPr>
          <p:nvPr>
            <p:ph type="ftr" sz="quarter" idx="3"/>
          </p:nvPr>
        </p:nvSpPr>
        <p:spPr>
          <a:xfrm>
            <a:off x="288000" y="6192000"/>
            <a:ext cx="7560000" cy="360000"/>
          </a:xfrm>
          <a:prstGeom prst="rect">
            <a:avLst/>
          </a:prstGeom>
        </p:spPr>
        <p:txBody>
          <a:bodyPr vert="horz" lIns="0" tIns="0" rIns="0" bIns="0" rtlCol="0" anchor="b"/>
          <a:lstStyle>
            <a:lvl1pPr algn="l">
              <a:defRPr sz="800">
                <a:solidFill>
                  <a:schemeClr val="tx1">
                    <a:tint val="75000"/>
                  </a:schemeClr>
                </a:solidFill>
              </a:defRPr>
            </a:lvl1pPr>
          </a:lstStyle>
          <a:p>
            <a:endParaRPr lang="en-US" noProof="0" dirty="0"/>
          </a:p>
        </p:txBody>
      </p:sp>
      <p:sp>
        <p:nvSpPr>
          <p:cNvPr id="6" name="Slide Number Placeholder 5">
            <a:extLst>
              <a:ext uri="{FF2B5EF4-FFF2-40B4-BE49-F238E27FC236}">
                <a16:creationId xmlns="" xmlns:a16="http://schemas.microsoft.com/office/drawing/2014/main" id="{70F79B29-5421-49A7-A511-D916B66A8890}"/>
              </a:ext>
            </a:extLst>
          </p:cNvPr>
          <p:cNvSpPr>
            <a:spLocks noGrp="1"/>
          </p:cNvSpPr>
          <p:nvPr>
            <p:ph type="sldNum" sz="quarter" idx="4"/>
          </p:nvPr>
        </p:nvSpPr>
        <p:spPr>
          <a:xfrm>
            <a:off x="11575764" y="6241764"/>
            <a:ext cx="270474" cy="270474"/>
          </a:xfrm>
          <a:prstGeom prst="ellipse">
            <a:avLst/>
          </a:prstGeom>
          <a:solidFill>
            <a:schemeClr val="accent1"/>
          </a:solidFill>
        </p:spPr>
        <p:txBody>
          <a:bodyPr vert="horz" lIns="0" tIns="0" rIns="0" bIns="0" rtlCol="0" anchor="ctr"/>
          <a:lstStyle>
            <a:lvl1pPr algn="ctr">
              <a:defRPr sz="1000">
                <a:solidFill>
                  <a:schemeClr val="tx2"/>
                </a:solidFill>
              </a:defRPr>
            </a:lvl1pPr>
          </a:lstStyle>
          <a:p>
            <a:fld id="{EECC7194-A4D0-457B-9D3E-53681723AFF7}" type="slidenum">
              <a:rPr lang="en-US" noProof="0" smtClean="0"/>
              <a:pPr/>
              <a:t>‹#›</a:t>
            </a:fld>
            <a:endParaRPr lang="en-US" noProof="0" dirty="0"/>
          </a:p>
        </p:txBody>
      </p:sp>
    </p:spTree>
    <p:extLst>
      <p:ext uri="{BB962C8B-B14F-4D97-AF65-F5344CB8AC3E}">
        <p14:creationId xmlns="" xmlns:p14="http://schemas.microsoft.com/office/powerpoint/2010/main" val="3278925284"/>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50" r:id="rId12"/>
    <p:sldLayoutId id="2147483669" r:id="rId13"/>
  </p:sldLayoutIdLst>
  <p:hf hdr="0" ftr="0" dt="0"/>
  <p:txStyles>
    <p:titleStyle>
      <a:lvl1pPr algn="l" defTabSz="914400" rtl="0" eaLnBrk="1" latinLnBrk="0" hangingPunct="1">
        <a:lnSpc>
          <a:spcPct val="90000"/>
        </a:lnSpc>
        <a:spcBef>
          <a:spcPct val="0"/>
        </a:spcBef>
        <a:buNone/>
        <a:defRPr sz="3200" b="1" kern="1200" cap="all" spc="-150" baseline="0">
          <a:solidFill>
            <a:schemeClr val="accent2"/>
          </a:solidFill>
          <a:latin typeface="+mj-lt"/>
          <a:ea typeface="+mj-ea"/>
          <a:cs typeface="+mj-cs"/>
        </a:defRPr>
      </a:lvl1pPr>
    </p:titleStyle>
    <p:body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s://www.cdc.gov/tb/topic/populations/healthdisparities/default.htm"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alpha val="80000"/>
          </a:schemeClr>
        </a:solidFill>
        <a:effectLst/>
      </p:bgPr>
    </p:bg>
    <p:spTree>
      <p:nvGrpSpPr>
        <p:cNvPr id="1" name=""/>
        <p:cNvGrpSpPr/>
        <p:nvPr/>
      </p:nvGrpSpPr>
      <p:grpSpPr>
        <a:xfrm>
          <a:off x="0" y="0"/>
          <a:ext cx="0" cy="0"/>
          <a:chOff x="0" y="0"/>
          <a:chExt cx="0" cy="0"/>
        </a:xfrm>
      </p:grpSpPr>
      <p:pic>
        <p:nvPicPr>
          <p:cNvPr id="14" name="Picture Placeholder 13">
            <a:extLst>
              <a:ext uri="{FF2B5EF4-FFF2-40B4-BE49-F238E27FC236}">
                <a16:creationId xmlns="" xmlns:a16="http://schemas.microsoft.com/office/drawing/2014/main" id="{8F02F647-7DBC-4618-AFF3-8CED69C5CDEF}"/>
              </a:ext>
            </a:extLst>
          </p:cNvPr>
          <p:cNvPicPr>
            <a:picLocks noGrp="1" noChangeAspect="1"/>
          </p:cNvPicPr>
          <p:nvPr>
            <p:ph type="pic" sz="quarter" idx="12"/>
          </p:nvPr>
        </p:nvPicPr>
        <p:blipFill>
          <a:blip r:embed="rId3">
            <a:extLst>
              <a:ext uri="{28A0092B-C50C-407E-A947-70E740481C1C}">
                <a14:useLocalDpi xmlns="" xmlns:a14="http://schemas.microsoft.com/office/drawing/2010/main" val="0"/>
              </a:ext>
            </a:extLst>
          </a:blip>
          <a:srcRect/>
          <a:stretch/>
        </p:blipFill>
        <p:spPr>
          <a:xfrm>
            <a:off x="0" y="15240"/>
            <a:ext cx="12192000" cy="6827520"/>
          </a:xfrm>
        </p:spPr>
      </p:pic>
      <p:sp>
        <p:nvSpPr>
          <p:cNvPr id="3" name="Title 2">
            <a:extLst>
              <a:ext uri="{FF2B5EF4-FFF2-40B4-BE49-F238E27FC236}">
                <a16:creationId xmlns="" xmlns:a16="http://schemas.microsoft.com/office/drawing/2014/main" id="{B8D8E648-93B0-47FF-A306-492EFF7FC499}"/>
              </a:ext>
            </a:extLst>
          </p:cNvPr>
          <p:cNvSpPr>
            <a:spLocks noGrp="1"/>
          </p:cNvSpPr>
          <p:nvPr>
            <p:ph type="ctrTitle"/>
          </p:nvPr>
        </p:nvSpPr>
        <p:spPr>
          <a:xfrm>
            <a:off x="2299282" y="0"/>
            <a:ext cx="9892717" cy="6857999"/>
          </a:xfrm>
        </p:spPr>
        <p:txBody>
          <a:bodyPr/>
          <a:lstStyle/>
          <a:p>
            <a:pPr>
              <a:lnSpc>
                <a:spcPct val="110000"/>
              </a:lnSpc>
            </a:pPr>
            <a:r>
              <a:rPr lang="en-US" sz="4400" cap="small" dirty="0">
                <a:latin typeface="Arial Unicode MS" panose="020B0604020202020204" pitchFamily="34" charset="-128"/>
                <a:ea typeface="Arial Unicode MS" panose="020B0604020202020204" pitchFamily="34" charset="-128"/>
                <a:cs typeface="Arial Unicode MS" panose="020B0604020202020204" pitchFamily="34" charset="-128"/>
              </a:rPr>
              <a:t>Tuberculosis</a:t>
            </a:r>
            <a:br>
              <a:rPr lang="en-US" sz="4400" cap="small" dirty="0">
                <a:latin typeface="Arial Unicode MS" panose="020B0604020202020204" pitchFamily="34" charset="-128"/>
                <a:ea typeface="Arial Unicode MS" panose="020B0604020202020204" pitchFamily="34" charset="-128"/>
                <a:cs typeface="Arial Unicode MS" panose="020B0604020202020204" pitchFamily="34" charset="-128"/>
              </a:rPr>
            </a:br>
            <a:endParaRPr lang="en-US" sz="4400" cap="small"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Subtitle 3">
            <a:extLst>
              <a:ext uri="{FF2B5EF4-FFF2-40B4-BE49-F238E27FC236}">
                <a16:creationId xmlns="" xmlns:a16="http://schemas.microsoft.com/office/drawing/2014/main" id="{64857D70-F12B-4E1B-99F8-92DAD4349846}"/>
              </a:ext>
            </a:extLst>
          </p:cNvPr>
          <p:cNvSpPr>
            <a:spLocks noGrp="1"/>
          </p:cNvSpPr>
          <p:nvPr>
            <p:ph type="subTitle" idx="1"/>
          </p:nvPr>
        </p:nvSpPr>
        <p:spPr>
          <a:xfrm>
            <a:off x="3105807" y="4546002"/>
            <a:ext cx="4379277" cy="2049138"/>
          </a:xfrm>
          <a:gradFill>
            <a:gsLst>
              <a:gs pos="8000">
                <a:schemeClr val="tx2"/>
              </a:gs>
              <a:gs pos="100000">
                <a:schemeClr val="accent2"/>
              </a:gs>
            </a:gsLst>
            <a:lin ang="14400000" scaled="0"/>
          </a:gradFill>
        </p:spPr>
        <p:txBody>
          <a:bodyPr/>
          <a:lstStyle/>
          <a:p>
            <a:pPr algn="ctr">
              <a:spcAft>
                <a:spcPts val="0"/>
              </a:spcAft>
            </a:pPr>
            <a:r>
              <a:rPr lang="en-US" sz="1600" dirty="0"/>
              <a:t>Student’s Name</a:t>
            </a:r>
          </a:p>
          <a:p>
            <a:pPr algn="ctr">
              <a:spcAft>
                <a:spcPts val="0"/>
              </a:spcAft>
            </a:pPr>
            <a:r>
              <a:rPr lang="en-US" sz="1600" dirty="0"/>
              <a:t>Institution of Affiliation</a:t>
            </a:r>
          </a:p>
          <a:p>
            <a:pPr algn="ctr">
              <a:spcAft>
                <a:spcPts val="0"/>
              </a:spcAft>
            </a:pPr>
            <a:r>
              <a:rPr lang="en-US" sz="1600" dirty="0"/>
              <a:t>Date</a:t>
            </a:r>
          </a:p>
          <a:p>
            <a:pPr algn="ctr"/>
            <a:endParaRPr lang="en-US" dirty="0"/>
          </a:p>
        </p:txBody>
      </p:sp>
      <p:sp>
        <p:nvSpPr>
          <p:cNvPr id="5" name="object 7" descr="Beige rectangle">
            <a:extLst>
              <a:ext uri="{FF2B5EF4-FFF2-40B4-BE49-F238E27FC236}">
                <a16:creationId xmlns="" xmlns:a16="http://schemas.microsoft.com/office/drawing/2014/main" id="{C85C272F-FCB2-478D-9E03-EC734D1AB6C0}"/>
              </a:ext>
            </a:extLst>
          </p:cNvPr>
          <p:cNvSpPr/>
          <p:nvPr/>
        </p:nvSpPr>
        <p:spPr bwMode="white">
          <a:xfrm>
            <a:off x="3687084" y="3441535"/>
            <a:ext cx="1088116" cy="45719"/>
          </a:xfrm>
          <a:custGeom>
            <a:avLst/>
            <a:gdLst/>
            <a:ahLst/>
            <a:cxnLst/>
            <a:rect l="l" t="t" r="r" b="b"/>
            <a:pathLst>
              <a:path w="3935729">
                <a:moveTo>
                  <a:pt x="0" y="0"/>
                </a:moveTo>
                <a:lnTo>
                  <a:pt x="3935349" y="0"/>
                </a:lnTo>
              </a:path>
            </a:pathLst>
          </a:custGeom>
          <a:ln w="54863">
            <a:solidFill>
              <a:schemeClr val="accent1"/>
            </a:solidFill>
          </a:ln>
        </p:spPr>
        <p:txBody>
          <a:bodyPr wrap="square" lIns="0" tIns="0" rIns="0" bIns="0" rtlCol="0"/>
          <a:lstStyle/>
          <a:p>
            <a:endParaRPr dirty="0"/>
          </a:p>
        </p:txBody>
      </p:sp>
      <p:sp>
        <p:nvSpPr>
          <p:cNvPr id="15" name="Rectangle 14">
            <a:extLst>
              <a:ext uri="{FF2B5EF4-FFF2-40B4-BE49-F238E27FC236}">
                <a16:creationId xmlns="" xmlns:a16="http://schemas.microsoft.com/office/drawing/2014/main" id="{DA136CB0-4ED9-43FA-81D5-6D3225795A7D}"/>
              </a:ext>
              <a:ext uri="{C183D7F6-B498-43B3-948B-1728B52AA6E4}">
                <adec:decorative xmlns="" xmlns:adec="http://schemas.microsoft.com/office/drawing/2017/decorative" val="1"/>
              </a:ext>
            </a:extLst>
          </p:cNvPr>
          <p:cNvSpPr/>
          <p:nvPr/>
        </p:nvSpPr>
        <p:spPr>
          <a:xfrm>
            <a:off x="3903024" y="4896463"/>
            <a:ext cx="2885950" cy="45719"/>
          </a:xfrm>
          <a:prstGeom prst="rect">
            <a:avLst/>
          </a:prstGeom>
          <a:solidFill>
            <a:schemeClr val="tx1">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 xmlns:p14="http://schemas.microsoft.com/office/powerpoint/2010/main" val="850593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 xmlns:a16="http://schemas.microsoft.com/office/drawing/2014/main" id="{42285737-90EE-47DC-AC80-8AE156B1196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4" name="Group 13">
            <a:extLst>
              <a:ext uri="{FF2B5EF4-FFF2-40B4-BE49-F238E27FC236}">
                <a16:creationId xmlns="" xmlns:a16="http://schemas.microsoft.com/office/drawing/2014/main" id="{B57BDC17-F1B3-455F-BBF1-680AA1F25C0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3315292" y="0"/>
            <a:ext cx="2436813" cy="6858001"/>
            <a:chOff x="1320800" y="0"/>
            <a:chExt cx="2436813" cy="6858001"/>
          </a:xfrm>
        </p:grpSpPr>
        <p:sp>
          <p:nvSpPr>
            <p:cNvPr id="15" name="Freeform 6">
              <a:extLst>
                <a:ext uri="{FF2B5EF4-FFF2-40B4-BE49-F238E27FC236}">
                  <a16:creationId xmlns="" xmlns:a16="http://schemas.microsoft.com/office/drawing/2014/main" id="{64E2FA9A-FEF7-4501-B0EB-5E45EDD2177A}"/>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6" name="Freeform 7">
              <a:extLst>
                <a:ext uri="{FF2B5EF4-FFF2-40B4-BE49-F238E27FC236}">
                  <a16:creationId xmlns="" xmlns:a16="http://schemas.microsoft.com/office/drawing/2014/main" id="{BC38192B-B4CB-47D4-A3B1-10010247F158}"/>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7" name="Freeform 8">
              <a:extLst>
                <a:ext uri="{FF2B5EF4-FFF2-40B4-BE49-F238E27FC236}">
                  <a16:creationId xmlns="" xmlns:a16="http://schemas.microsoft.com/office/drawing/2014/main" id="{96330E33-E171-4B0F-82B5-AF7230399B5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8" name="Freeform 9">
              <a:extLst>
                <a:ext uri="{FF2B5EF4-FFF2-40B4-BE49-F238E27FC236}">
                  <a16:creationId xmlns="" xmlns:a16="http://schemas.microsoft.com/office/drawing/2014/main" id="{332B1723-69BF-42D7-B757-0FA059E15256}"/>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9" name="Freeform 10">
              <a:extLst>
                <a:ext uri="{FF2B5EF4-FFF2-40B4-BE49-F238E27FC236}">
                  <a16:creationId xmlns="" xmlns:a16="http://schemas.microsoft.com/office/drawing/2014/main" id="{F115D62D-1E96-48D1-A78D-D370A0BFB9B5}"/>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 xmlns:a16="http://schemas.microsoft.com/office/drawing/2014/main" id="{91C2876A-169D-4822-A766-C00578C88B4B}"/>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3" name="Title 2">
            <a:extLst>
              <a:ext uri="{FF2B5EF4-FFF2-40B4-BE49-F238E27FC236}">
                <a16:creationId xmlns="" xmlns:a16="http://schemas.microsoft.com/office/drawing/2014/main" id="{7A48437B-FF9A-48C3-98DE-A38EBEB08C80}"/>
              </a:ext>
            </a:extLst>
          </p:cNvPr>
          <p:cNvSpPr>
            <a:spLocks noGrp="1"/>
          </p:cNvSpPr>
          <p:nvPr>
            <p:ph type="title"/>
          </p:nvPr>
        </p:nvSpPr>
        <p:spPr>
          <a:xfrm>
            <a:off x="91440" y="685800"/>
            <a:ext cx="3223851" cy="5105400"/>
          </a:xfrm>
        </p:spPr>
        <p:txBody>
          <a:bodyPr vert="horz" lIns="91440" tIns="45720" rIns="91440" bIns="45720" rtlCol="0" anchor="ctr">
            <a:normAutofit/>
          </a:bodyPr>
          <a:lstStyle/>
          <a:p>
            <a:r>
              <a:rPr lang="en-US" sz="4000" cap="none" dirty="0">
                <a:solidFill>
                  <a:srgbClr val="FFFFFF"/>
                </a:solidFill>
              </a:rPr>
              <a:t>Presentation Scope</a:t>
            </a:r>
          </a:p>
        </p:txBody>
      </p:sp>
      <p:sp>
        <p:nvSpPr>
          <p:cNvPr id="5" name="Slide Number Placeholder 4">
            <a:extLst>
              <a:ext uri="{FF2B5EF4-FFF2-40B4-BE49-F238E27FC236}">
                <a16:creationId xmlns="" xmlns:a16="http://schemas.microsoft.com/office/drawing/2014/main" id="{76F9EAFB-CF34-4C32-A9B2-573AF53236DF}"/>
              </a:ext>
            </a:extLst>
          </p:cNvPr>
          <p:cNvSpPr>
            <a:spLocks noGrp="1"/>
          </p:cNvSpPr>
          <p:nvPr>
            <p:ph type="sldNum" sz="quarter" idx="11"/>
          </p:nvPr>
        </p:nvSpPr>
        <p:spPr>
          <a:xfrm>
            <a:off x="10265568" y="6309360"/>
            <a:ext cx="1088231"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a:solidFill>
                  <a:prstClr val="black">
                    <a:tint val="75000"/>
                  </a:prstClr>
                </a:solidFill>
              </a:rPr>
              <a:pPr algn="r">
                <a:lnSpc>
                  <a:spcPct val="90000"/>
                </a:lnSpc>
                <a:spcAft>
                  <a:spcPts val="600"/>
                </a:spcAft>
              </a:pPr>
              <a:t>2</a:t>
            </a:fld>
            <a:endParaRPr lang="en-US" sz="1200" dirty="0">
              <a:solidFill>
                <a:prstClr val="black">
                  <a:tint val="75000"/>
                </a:prstClr>
              </a:solidFill>
            </a:endParaRPr>
          </a:p>
        </p:txBody>
      </p:sp>
      <p:graphicFrame>
        <p:nvGraphicFramePr>
          <p:cNvPr id="7" name="Content Placeholder 3">
            <a:extLst>
              <a:ext uri="{FF2B5EF4-FFF2-40B4-BE49-F238E27FC236}">
                <a16:creationId xmlns="" xmlns:a16="http://schemas.microsoft.com/office/drawing/2014/main" id="{74B91220-6224-43FD-A64D-BD695DA14A68}"/>
              </a:ext>
            </a:extLst>
          </p:cNvPr>
          <p:cNvGraphicFramePr>
            <a:graphicFrameLocks noGrp="1"/>
          </p:cNvGraphicFramePr>
          <p:nvPr>
            <p:ph idx="1"/>
            <p:extLst>
              <p:ext uri="{D42A27DB-BD31-4B8C-83A1-F6EECF244321}">
                <p14:modId xmlns="" xmlns:p14="http://schemas.microsoft.com/office/powerpoint/2010/main" val="1818231840"/>
              </p:ext>
            </p:extLst>
          </p:nvPr>
        </p:nvGraphicFramePr>
        <p:xfrm>
          <a:off x="5010150" y="685800"/>
          <a:ext cx="687705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421691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 xmlns:a16="http://schemas.microsoft.com/office/drawing/2014/main" id="{A4AC5506-6312-4701-8D3C-40187889A9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 xmlns:a16="http://schemas.microsoft.com/office/drawing/2014/main"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Introduction</a:t>
            </a:r>
          </a:p>
        </p:txBody>
      </p:sp>
      <p:sp>
        <p:nvSpPr>
          <p:cNvPr id="5" name="Slide Number Placeholder 4">
            <a:extLst>
              <a:ext uri="{FF2B5EF4-FFF2-40B4-BE49-F238E27FC236}">
                <a16:creationId xmlns="" xmlns:a16="http://schemas.microsoft.com/office/drawing/2014/main"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3</a:t>
            </a:fld>
            <a:endParaRPr lang="en-US" sz="1200" dirty="0">
              <a:solidFill>
                <a:schemeClr val="tx1">
                  <a:tint val="75000"/>
                </a:schemeClr>
              </a:solidFill>
            </a:endParaRPr>
          </a:p>
        </p:txBody>
      </p:sp>
      <p:sp>
        <p:nvSpPr>
          <p:cNvPr id="4" name="Content Placeholder 3">
            <a:extLst>
              <a:ext uri="{FF2B5EF4-FFF2-40B4-BE49-F238E27FC236}">
                <a16:creationId xmlns="" xmlns:a16="http://schemas.microsoft.com/office/drawing/2014/main" id="{76B900EA-15CC-4516-8A37-710A889EE67C}"/>
              </a:ext>
            </a:extLst>
          </p:cNvPr>
          <p:cNvSpPr>
            <a:spLocks noGrp="1"/>
          </p:cNvSpPr>
          <p:nvPr>
            <p:ph idx="1"/>
          </p:nvPr>
        </p:nvSpPr>
        <p:spPr>
          <a:xfrm>
            <a:off x="270933" y="1396588"/>
            <a:ext cx="11706578" cy="5324887"/>
          </a:xfrm>
        </p:spPr>
        <p:txBody>
          <a:bodyPr/>
          <a:lstStyle/>
          <a:p>
            <a:pPr marL="0" indent="0">
              <a:lnSpc>
                <a:spcPct val="200000"/>
              </a:lnSpc>
              <a:buClrTx/>
              <a:buNone/>
            </a:pPr>
            <a:r>
              <a:rPr lang="en-US" sz="2400" dirty="0">
                <a:latin typeface="Times New Roman" panose="02020603050405020304" pitchFamily="18" charset="0"/>
                <a:cs typeface="Times New Roman" panose="02020603050405020304" pitchFamily="18" charset="0"/>
              </a:rPr>
              <a:t>Infectious diseases have significantly influenced human history. Throughout history, infectious diseases have caused morbidity and mortality leading to the change of the world’s social structure. Microbial diseases are diseases in humans and animals caused either one of the different types of microbes that is bacteria, fungi, protozoa and virus. These microbes causes various infectious diseases. For this assignment, my presentation will focus on tuberculosis a disease caused by bacteria. The disease affects the lungs however it can develop to other parts such as the brain, kidney and spine. </a:t>
            </a:r>
          </a:p>
        </p:txBody>
      </p:sp>
    </p:spTree>
    <p:extLst>
      <p:ext uri="{BB962C8B-B14F-4D97-AF65-F5344CB8AC3E}">
        <p14:creationId xmlns="" xmlns:p14="http://schemas.microsoft.com/office/powerpoint/2010/main" val="1192000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 xmlns:a16="http://schemas.microsoft.com/office/drawing/2014/main" id="{A4AC5506-6312-4701-8D3C-40187889A9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 xmlns:a16="http://schemas.microsoft.com/office/drawing/2014/main"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cap="small" dirty="0">
                <a:solidFill>
                  <a:schemeClr val="bg1"/>
                </a:solidFill>
              </a:rPr>
              <a:t>Causative Agent</a:t>
            </a:r>
            <a:endParaRPr lang="en-US" kern="1200" cap="small" dirty="0">
              <a:solidFill>
                <a:schemeClr val="bg1"/>
              </a:solidFill>
              <a:latin typeface="+mj-lt"/>
              <a:ea typeface="+mj-ea"/>
              <a:cs typeface="+mj-cs"/>
            </a:endParaRPr>
          </a:p>
        </p:txBody>
      </p:sp>
      <p:sp>
        <p:nvSpPr>
          <p:cNvPr id="5" name="Slide Number Placeholder 4">
            <a:extLst>
              <a:ext uri="{FF2B5EF4-FFF2-40B4-BE49-F238E27FC236}">
                <a16:creationId xmlns="" xmlns:a16="http://schemas.microsoft.com/office/drawing/2014/main"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4</a:t>
            </a:fld>
            <a:endParaRPr lang="en-US" sz="1200" dirty="0">
              <a:solidFill>
                <a:schemeClr val="tx1">
                  <a:tint val="75000"/>
                </a:schemeClr>
              </a:solidFill>
            </a:endParaRPr>
          </a:p>
        </p:txBody>
      </p:sp>
      <p:sp>
        <p:nvSpPr>
          <p:cNvPr id="4" name="Content Placeholder 3">
            <a:extLst>
              <a:ext uri="{FF2B5EF4-FFF2-40B4-BE49-F238E27FC236}">
                <a16:creationId xmlns="" xmlns:a16="http://schemas.microsoft.com/office/drawing/2014/main" id="{76B900EA-15CC-4516-8A37-710A889EE67C}"/>
              </a:ext>
            </a:extLst>
          </p:cNvPr>
          <p:cNvSpPr>
            <a:spLocks noGrp="1"/>
          </p:cNvSpPr>
          <p:nvPr>
            <p:ph idx="1"/>
          </p:nvPr>
        </p:nvSpPr>
        <p:spPr>
          <a:xfrm>
            <a:off x="270933" y="1396588"/>
            <a:ext cx="11706578" cy="5324887"/>
          </a:xfrm>
        </p:spPr>
        <p:txBody>
          <a:bodyPr/>
          <a:lstStyle/>
          <a:p>
            <a:pPr marL="0" indent="0">
              <a:lnSpc>
                <a:spcPct val="200000"/>
              </a:lnSpc>
              <a:buClrTx/>
              <a:buNone/>
            </a:pPr>
            <a:r>
              <a:rPr lang="en-US" sz="2000" dirty="0">
                <a:latin typeface="Times New Roman" panose="02020603050405020304" pitchFamily="18" charset="0"/>
                <a:cs typeface="Times New Roman" panose="02020603050405020304" pitchFamily="18" charset="0"/>
              </a:rPr>
              <a:t>Tuberculosis is an infectious disease that affects the lungs. It can however be spread to other parts of the body including the brain, kidney and spine. The disease is caused by a bacterium called mycobacterium tuberculosis. Tuberculosis is transmitted by breathing air contaminated with the bacterium from coughs and sneezes of an infected person (</a:t>
            </a:r>
            <a:r>
              <a:rPr lang="en-US" sz="2000" b="0" i="0" dirty="0">
                <a:solidFill>
                  <a:srgbClr val="222222"/>
                </a:solidFill>
                <a:effectLst/>
                <a:latin typeface="Times New Roman" panose="02020603050405020304" pitchFamily="18" charset="0"/>
                <a:cs typeface="Times New Roman" panose="02020603050405020304" pitchFamily="18" charset="0"/>
              </a:rPr>
              <a:t>Ravimohan et al., 2018)</a:t>
            </a:r>
            <a:r>
              <a:rPr lang="en-US" sz="2000" dirty="0">
                <a:latin typeface="Times New Roman" panose="02020603050405020304" pitchFamily="18" charset="0"/>
                <a:cs typeface="Times New Roman" panose="02020603050405020304" pitchFamily="18" charset="0"/>
              </a:rPr>
              <a:t>. While everyone can be infected by the disease, not every person becomes sick as the immune system may prevent them from becoming sick. Therefore there are two types of tuberculosis: </a:t>
            </a:r>
          </a:p>
          <a:p>
            <a:pPr marL="638175" lvl="1" indent="-457200">
              <a:lnSpc>
                <a:spcPct val="200000"/>
              </a:lnSpc>
              <a:buClrTx/>
              <a:buFont typeface="+mj-lt"/>
              <a:buAutoNum type="alphaLcParenR"/>
            </a:pPr>
            <a:r>
              <a:rPr lang="en-US" sz="1800" b="1" dirty="0">
                <a:latin typeface="Times New Roman" panose="02020603050405020304" pitchFamily="18" charset="0"/>
                <a:cs typeface="Times New Roman" panose="02020603050405020304" pitchFamily="18" charset="0"/>
              </a:rPr>
              <a:t>Active TB</a:t>
            </a:r>
            <a:r>
              <a:rPr lang="en-US" sz="1800" dirty="0">
                <a:latin typeface="Times New Roman" panose="02020603050405020304" pitchFamily="18" charset="0"/>
                <a:cs typeface="Times New Roman" panose="02020603050405020304" pitchFamily="18" charset="0"/>
              </a:rPr>
              <a:t>: the bacterium in the body makes a person sick and he can spread to other people. </a:t>
            </a:r>
          </a:p>
          <a:p>
            <a:pPr marL="638175" lvl="1" indent="-457200">
              <a:lnSpc>
                <a:spcPct val="200000"/>
              </a:lnSpc>
              <a:buClrTx/>
              <a:buFont typeface="+mj-lt"/>
              <a:buAutoNum type="alphaLcParenR"/>
            </a:pPr>
            <a:r>
              <a:rPr lang="en-US" sz="1800" b="1" dirty="0">
                <a:latin typeface="Times New Roman" panose="02020603050405020304" pitchFamily="18" charset="0"/>
                <a:cs typeface="Times New Roman" panose="02020603050405020304" pitchFamily="18" charset="0"/>
              </a:rPr>
              <a:t>Latent TB</a:t>
            </a:r>
            <a:r>
              <a:rPr lang="en-US" sz="1800" dirty="0">
                <a:latin typeface="Times New Roman" panose="02020603050405020304" pitchFamily="18" charset="0"/>
                <a:cs typeface="Times New Roman" panose="02020603050405020304" pitchFamily="18" charset="0"/>
              </a:rPr>
              <a:t>: in this condition, the human body harbors the bacterium which remains in an inactive state and does not lead to sickness. </a:t>
            </a:r>
          </a:p>
        </p:txBody>
      </p:sp>
    </p:spTree>
    <p:extLst>
      <p:ext uri="{BB962C8B-B14F-4D97-AF65-F5344CB8AC3E}">
        <p14:creationId xmlns="" xmlns:p14="http://schemas.microsoft.com/office/powerpoint/2010/main" val="4183453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 xmlns:a16="http://schemas.microsoft.com/office/drawing/2014/main" id="{A4AC5506-6312-4701-8D3C-40187889A9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 xmlns:a16="http://schemas.microsoft.com/office/drawing/2014/main"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Population Affected</a:t>
            </a:r>
          </a:p>
        </p:txBody>
      </p:sp>
      <p:sp>
        <p:nvSpPr>
          <p:cNvPr id="5" name="Slide Number Placeholder 4">
            <a:extLst>
              <a:ext uri="{FF2B5EF4-FFF2-40B4-BE49-F238E27FC236}">
                <a16:creationId xmlns="" xmlns:a16="http://schemas.microsoft.com/office/drawing/2014/main"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5</a:t>
            </a:fld>
            <a:endParaRPr lang="en-US" sz="1200" dirty="0">
              <a:solidFill>
                <a:schemeClr val="tx1">
                  <a:tint val="75000"/>
                </a:schemeClr>
              </a:solidFill>
            </a:endParaRPr>
          </a:p>
        </p:txBody>
      </p:sp>
      <p:sp>
        <p:nvSpPr>
          <p:cNvPr id="4" name="Content Placeholder 3">
            <a:extLst>
              <a:ext uri="{FF2B5EF4-FFF2-40B4-BE49-F238E27FC236}">
                <a16:creationId xmlns="" xmlns:a16="http://schemas.microsoft.com/office/drawing/2014/main" id="{76B900EA-15CC-4516-8A37-710A889EE67C}"/>
              </a:ext>
            </a:extLst>
          </p:cNvPr>
          <p:cNvSpPr>
            <a:spLocks noGrp="1"/>
          </p:cNvSpPr>
          <p:nvPr>
            <p:ph idx="1"/>
          </p:nvPr>
        </p:nvSpPr>
        <p:spPr>
          <a:xfrm>
            <a:off x="270933" y="1396588"/>
            <a:ext cx="11706578" cy="5324887"/>
          </a:xfrm>
        </p:spPr>
        <p:txBody>
          <a:bodyPr/>
          <a:lstStyle/>
          <a:p>
            <a:pPr marL="0" indent="0">
              <a:lnSpc>
                <a:spcPct val="200000"/>
              </a:lnSpc>
              <a:buClrTx/>
              <a:buNone/>
            </a:pPr>
            <a:r>
              <a:rPr lang="en-US" sz="2000" dirty="0">
                <a:latin typeface="Times New Roman" panose="02020603050405020304" pitchFamily="18" charset="0"/>
                <a:cs typeface="Times New Roman" panose="02020603050405020304" pitchFamily="18" charset="0"/>
              </a:rPr>
              <a:t>Tuberculosis is a serious infectious disease that can lead to adverse health events. The disease can be challenging to prevent, diagnose and treat. While anyone can be get tuberculosis, the disease disproportionately affects some populations. Populations that are at the highest risk of being infected with the disease include:</a:t>
            </a:r>
          </a:p>
          <a:p>
            <a:pPr marL="1057275" lvl="3" indent="-514350">
              <a:lnSpc>
                <a:spcPct val="200000"/>
              </a:lnSpc>
              <a:buClrTx/>
              <a:buFont typeface="+mj-lt"/>
              <a:buAutoNum type="romanLcPeriod"/>
            </a:pPr>
            <a:r>
              <a:rPr lang="en-US" sz="1400" dirty="0">
                <a:latin typeface="Times New Roman" panose="02020603050405020304" pitchFamily="18" charset="0"/>
                <a:cs typeface="Times New Roman" panose="02020603050405020304" pitchFamily="18" charset="0"/>
              </a:rPr>
              <a:t>Children</a:t>
            </a:r>
          </a:p>
          <a:p>
            <a:pPr marL="1057275" lvl="3" indent="-514350">
              <a:lnSpc>
                <a:spcPct val="200000"/>
              </a:lnSpc>
              <a:buClrTx/>
              <a:buFont typeface="+mj-lt"/>
              <a:buAutoNum type="romanLcPeriod"/>
            </a:pPr>
            <a:r>
              <a:rPr lang="en-US" sz="1400" dirty="0">
                <a:latin typeface="Times New Roman" panose="02020603050405020304" pitchFamily="18" charset="0"/>
                <a:cs typeface="Times New Roman" panose="02020603050405020304" pitchFamily="18" charset="0"/>
              </a:rPr>
              <a:t>Pregnant women</a:t>
            </a:r>
          </a:p>
          <a:p>
            <a:pPr marL="1057275" lvl="3" indent="-514350">
              <a:lnSpc>
                <a:spcPct val="200000"/>
              </a:lnSpc>
              <a:buClrTx/>
              <a:buFont typeface="+mj-lt"/>
              <a:buAutoNum type="romanLcPeriod"/>
            </a:pPr>
            <a:r>
              <a:rPr lang="en-US" sz="1400" dirty="0">
                <a:latin typeface="Times New Roman" panose="02020603050405020304" pitchFamily="18" charset="0"/>
                <a:cs typeface="Times New Roman" panose="02020603050405020304" pitchFamily="18" charset="0"/>
              </a:rPr>
              <a:t>International travelers</a:t>
            </a:r>
          </a:p>
          <a:p>
            <a:pPr marL="1057275" lvl="3" indent="-514350">
              <a:lnSpc>
                <a:spcPct val="200000"/>
              </a:lnSpc>
              <a:buClrTx/>
              <a:buFont typeface="+mj-lt"/>
              <a:buAutoNum type="romanLcPeriod"/>
            </a:pPr>
            <a:r>
              <a:rPr lang="en-US" sz="1400" dirty="0">
                <a:latin typeface="Times New Roman" panose="02020603050405020304" pitchFamily="18" charset="0"/>
                <a:cs typeface="Times New Roman" panose="02020603050405020304" pitchFamily="18" charset="0"/>
              </a:rPr>
              <a:t>Homeless people</a:t>
            </a:r>
          </a:p>
          <a:p>
            <a:pPr marL="1057275" lvl="3" indent="-514350">
              <a:lnSpc>
                <a:spcPct val="200000"/>
              </a:lnSpc>
              <a:buClrTx/>
              <a:buFont typeface="+mj-lt"/>
              <a:buAutoNum type="romanLcPeriod"/>
            </a:pPr>
            <a:r>
              <a:rPr lang="en-US" sz="1400" dirty="0">
                <a:latin typeface="Times New Roman" panose="02020603050405020304" pitchFamily="18" charset="0"/>
                <a:cs typeface="Times New Roman" panose="02020603050405020304" pitchFamily="18" charset="0"/>
              </a:rPr>
              <a:t>People who live or work in facilities that are at high risk of tuberculosis such as correctional facilities, hospitals, nursing home. </a:t>
            </a:r>
          </a:p>
          <a:p>
            <a:pPr marL="1057275" lvl="3" indent="-514350">
              <a:lnSpc>
                <a:spcPct val="200000"/>
              </a:lnSpc>
              <a:buClrTx/>
              <a:buFont typeface="+mj-lt"/>
              <a:buAutoNum type="romanLcPeriod"/>
            </a:pPr>
            <a:r>
              <a:rPr lang="en-US" sz="1400" dirty="0">
                <a:latin typeface="Times New Roman" panose="02020603050405020304" pitchFamily="18" charset="0"/>
                <a:cs typeface="Times New Roman" panose="02020603050405020304" pitchFamily="18" charset="0"/>
              </a:rPr>
              <a:t>African Americans, Asian persons, and Hispanic or Latino persons. </a:t>
            </a:r>
          </a:p>
          <a:p>
            <a:pPr marL="0" indent="0">
              <a:lnSpc>
                <a:spcPct val="200000"/>
              </a:lnSpc>
              <a:buClrTx/>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166877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 xmlns:a16="http://schemas.microsoft.com/office/drawing/2014/main" id="{A4AC5506-6312-4701-8D3C-40187889A9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 xmlns:a16="http://schemas.microsoft.com/office/drawing/2014/main"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Course of Disease</a:t>
            </a:r>
          </a:p>
        </p:txBody>
      </p:sp>
      <p:sp>
        <p:nvSpPr>
          <p:cNvPr id="5" name="Slide Number Placeholder 4">
            <a:extLst>
              <a:ext uri="{FF2B5EF4-FFF2-40B4-BE49-F238E27FC236}">
                <a16:creationId xmlns="" xmlns:a16="http://schemas.microsoft.com/office/drawing/2014/main"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6</a:t>
            </a:fld>
            <a:endParaRPr lang="en-US" sz="1200" dirty="0">
              <a:solidFill>
                <a:schemeClr val="tx1">
                  <a:tint val="75000"/>
                </a:schemeClr>
              </a:solidFill>
            </a:endParaRPr>
          </a:p>
        </p:txBody>
      </p:sp>
      <p:sp>
        <p:nvSpPr>
          <p:cNvPr id="4" name="Content Placeholder 3">
            <a:extLst>
              <a:ext uri="{FF2B5EF4-FFF2-40B4-BE49-F238E27FC236}">
                <a16:creationId xmlns="" xmlns:a16="http://schemas.microsoft.com/office/drawing/2014/main" id="{76B900EA-15CC-4516-8A37-710A889EE67C}"/>
              </a:ext>
            </a:extLst>
          </p:cNvPr>
          <p:cNvSpPr>
            <a:spLocks noGrp="1"/>
          </p:cNvSpPr>
          <p:nvPr>
            <p:ph idx="1"/>
          </p:nvPr>
        </p:nvSpPr>
        <p:spPr>
          <a:xfrm>
            <a:off x="270933" y="1396588"/>
            <a:ext cx="11706578" cy="5324887"/>
          </a:xfrm>
        </p:spPr>
        <p:txBody>
          <a:bodyPr/>
          <a:lstStyle/>
          <a:p>
            <a:pPr marL="0" indent="0">
              <a:lnSpc>
                <a:spcPct val="200000"/>
              </a:lnSpc>
              <a:buClrTx/>
              <a:buNone/>
            </a:pPr>
            <a:r>
              <a:rPr lang="en-US" sz="2000" dirty="0">
                <a:latin typeface="Times New Roman" panose="02020603050405020304" pitchFamily="18" charset="0"/>
                <a:cs typeface="Times New Roman" panose="02020603050405020304" pitchFamily="18" charset="0"/>
              </a:rPr>
              <a:t>Tuberculosis is an infectious disease that affects the lungs. While the disease is infectious, it is not easy to get it. People are more likely to be infected with tuberculosis from people they live or work with than strangers. However once one has been infected, they may start experiencing signs and symptoms such as:</a:t>
            </a:r>
          </a:p>
          <a:p>
            <a:pPr marL="0" indent="0">
              <a:lnSpc>
                <a:spcPct val="200000"/>
              </a:lnSpc>
              <a:buClrTx/>
              <a:buNone/>
            </a:pPr>
            <a:r>
              <a:rPr lang="en-US" sz="2000" dirty="0">
                <a:latin typeface="Times New Roman" panose="02020603050405020304" pitchFamily="18" charset="0"/>
                <a:cs typeface="Times New Roman" panose="02020603050405020304" pitchFamily="18" charset="0"/>
              </a:rPr>
              <a:t>	i) Loss of appetite		vi) Fatigue</a:t>
            </a:r>
          </a:p>
          <a:p>
            <a:pPr marL="0" indent="0">
              <a:lnSpc>
                <a:spcPct val="200000"/>
              </a:lnSpc>
              <a:buClrTx/>
              <a:buNone/>
            </a:pPr>
            <a:r>
              <a:rPr lang="en-US" sz="2000" dirty="0">
                <a:latin typeface="Times New Roman" panose="02020603050405020304" pitchFamily="18" charset="0"/>
                <a:cs typeface="Times New Roman" panose="02020603050405020304" pitchFamily="18" charset="0"/>
              </a:rPr>
              <a:t>	ii) Chest pain 			vii)Sweating at night </a:t>
            </a:r>
          </a:p>
          <a:p>
            <a:pPr marL="0" indent="0">
              <a:lnSpc>
                <a:spcPct val="200000"/>
              </a:lnSpc>
              <a:buClrTx/>
              <a:buNone/>
            </a:pPr>
            <a:r>
              <a:rPr lang="en-US" sz="2000" dirty="0">
                <a:latin typeface="Times New Roman" panose="02020603050405020304" pitchFamily="18" charset="0"/>
                <a:cs typeface="Times New Roman" panose="02020603050405020304" pitchFamily="18" charset="0"/>
              </a:rPr>
              <a:t>	iii) Coughing up blood 		viii) Weight loss</a:t>
            </a:r>
          </a:p>
          <a:p>
            <a:pPr marL="0" indent="0">
              <a:lnSpc>
                <a:spcPct val="200000"/>
              </a:lnSpc>
              <a:buClrTx/>
              <a:buNone/>
            </a:pPr>
            <a:r>
              <a:rPr lang="en-US" sz="2000" dirty="0">
                <a:latin typeface="Times New Roman" panose="02020603050405020304" pitchFamily="18" charset="0"/>
                <a:cs typeface="Times New Roman" panose="02020603050405020304" pitchFamily="18" charset="0"/>
              </a:rPr>
              <a:t>	iv) Fever 			ix) Chills</a:t>
            </a:r>
          </a:p>
          <a:p>
            <a:pPr marL="0" indent="0">
              <a:lnSpc>
                <a:spcPct val="200000"/>
              </a:lnSpc>
              <a:buClrTx/>
              <a:buNone/>
            </a:pPr>
            <a:r>
              <a:rPr lang="en-US" sz="2000" dirty="0">
                <a:latin typeface="Times New Roman" panose="02020603050405020304" pitchFamily="18" charset="0"/>
                <a:cs typeface="Times New Roman" panose="02020603050405020304" pitchFamily="18" charset="0"/>
              </a:rPr>
              <a:t>	v) A cough that lasts for a period of up of 3 weeks or longer. </a:t>
            </a:r>
          </a:p>
          <a:p>
            <a:pPr marL="0" indent="0">
              <a:lnSpc>
                <a:spcPct val="200000"/>
              </a:lnSpc>
              <a:buClrTx/>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952913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 xmlns:a16="http://schemas.microsoft.com/office/drawing/2014/main" id="{A4AC5506-6312-4701-8D3C-40187889A9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 xmlns:a16="http://schemas.microsoft.com/office/drawing/2014/main"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Course of Disease (Continuation)</a:t>
            </a:r>
          </a:p>
        </p:txBody>
      </p:sp>
      <p:sp>
        <p:nvSpPr>
          <p:cNvPr id="5" name="Slide Number Placeholder 4">
            <a:extLst>
              <a:ext uri="{FF2B5EF4-FFF2-40B4-BE49-F238E27FC236}">
                <a16:creationId xmlns="" xmlns:a16="http://schemas.microsoft.com/office/drawing/2014/main"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7</a:t>
            </a:fld>
            <a:endParaRPr lang="en-US" sz="1200" dirty="0">
              <a:solidFill>
                <a:schemeClr val="tx1">
                  <a:tint val="75000"/>
                </a:schemeClr>
              </a:solidFill>
            </a:endParaRPr>
          </a:p>
        </p:txBody>
      </p:sp>
      <p:sp>
        <p:nvSpPr>
          <p:cNvPr id="4" name="Content Placeholder 3">
            <a:extLst>
              <a:ext uri="{FF2B5EF4-FFF2-40B4-BE49-F238E27FC236}">
                <a16:creationId xmlns="" xmlns:a16="http://schemas.microsoft.com/office/drawing/2014/main" id="{76B900EA-15CC-4516-8A37-710A889EE67C}"/>
              </a:ext>
            </a:extLst>
          </p:cNvPr>
          <p:cNvSpPr>
            <a:spLocks noGrp="1"/>
          </p:cNvSpPr>
          <p:nvPr>
            <p:ph idx="1"/>
          </p:nvPr>
        </p:nvSpPr>
        <p:spPr>
          <a:xfrm>
            <a:off x="270933" y="1396588"/>
            <a:ext cx="11706578" cy="5324887"/>
          </a:xfrm>
        </p:spPr>
        <p:txBody>
          <a:bodyPr/>
          <a:lstStyle/>
          <a:p>
            <a:pPr marL="0" indent="0">
              <a:lnSpc>
                <a:spcPct val="200000"/>
              </a:lnSpc>
              <a:buClrTx/>
              <a:buNone/>
            </a:pPr>
            <a:r>
              <a:rPr lang="en-US" sz="2000" dirty="0">
                <a:latin typeface="Times New Roman" panose="02020603050405020304" pitchFamily="18" charset="0"/>
                <a:cs typeface="Times New Roman" panose="02020603050405020304" pitchFamily="18" charset="0"/>
              </a:rPr>
              <a:t>Tuberculosis diagnosis is done by blood and skin tests. In the skin test, PPD tuberculin substance is injected below the skin to determine whether one is infected with the disease. A positive blood or skin tuberculosis test however determines whether one has been infected with the bacterium causing tuberculosis (</a:t>
            </a:r>
            <a:r>
              <a:rPr lang="en-US" sz="2000" b="0" i="0" dirty="0">
                <a:solidFill>
                  <a:srgbClr val="222222"/>
                </a:solidFill>
                <a:effectLst/>
                <a:latin typeface="Times New Roman" panose="02020603050405020304" pitchFamily="18" charset="0"/>
                <a:cs typeface="Times New Roman" panose="02020603050405020304" pitchFamily="18" charset="0"/>
              </a:rPr>
              <a:t>Suárez et al., 2019)</a:t>
            </a:r>
            <a:r>
              <a:rPr lang="en-US" sz="2000" dirty="0">
                <a:latin typeface="Times New Roman" panose="02020603050405020304" pitchFamily="18" charset="0"/>
                <a:cs typeface="Times New Roman" panose="02020603050405020304" pitchFamily="18" charset="0"/>
              </a:rPr>
              <a:t>. These tests do not inform whether one has active TB or latent TB. The disease can also be diagnosed by a chest x-ray or taking a sample sputum. Other tests are however needed to determine whether a patient has active TB or latent TB. Treatment of tuberculosis takes a period of 6 months for full treatment. A patient may experience positive health outcomes after 2 weeks, however, the bacteria still harbors in the body. </a:t>
            </a:r>
          </a:p>
          <a:p>
            <a:pPr marL="0" indent="0">
              <a:lnSpc>
                <a:spcPct val="200000"/>
              </a:lnSpc>
              <a:buClrTx/>
              <a:buNone/>
            </a:pPr>
            <a:r>
              <a:rPr lang="en-US" sz="2000" dirty="0">
                <a:latin typeface="Times New Roman" panose="02020603050405020304" pitchFamily="18" charset="0"/>
                <a:cs typeface="Times New Roman" panose="02020603050405020304" pitchFamily="18" charset="0"/>
              </a:rPr>
              <a:t>Although TB can be cured, it can lead to chronic complications such as mycetoma, focal neurologic deficits and impaired pulmonary function. </a:t>
            </a:r>
          </a:p>
        </p:txBody>
      </p:sp>
    </p:spTree>
    <p:extLst>
      <p:ext uri="{BB962C8B-B14F-4D97-AF65-F5344CB8AC3E}">
        <p14:creationId xmlns="" xmlns:p14="http://schemas.microsoft.com/office/powerpoint/2010/main" val="2584727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 xmlns:a16="http://schemas.microsoft.com/office/drawing/2014/main" id="{A4AC5506-6312-4701-8D3C-40187889A9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 xmlns:a16="http://schemas.microsoft.com/office/drawing/2014/main"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Interventions</a:t>
            </a:r>
          </a:p>
        </p:txBody>
      </p:sp>
      <p:sp>
        <p:nvSpPr>
          <p:cNvPr id="5" name="Slide Number Placeholder 4">
            <a:extLst>
              <a:ext uri="{FF2B5EF4-FFF2-40B4-BE49-F238E27FC236}">
                <a16:creationId xmlns="" xmlns:a16="http://schemas.microsoft.com/office/drawing/2014/main"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8</a:t>
            </a:fld>
            <a:endParaRPr lang="en-US" sz="1200" dirty="0">
              <a:solidFill>
                <a:schemeClr val="tx1">
                  <a:tint val="75000"/>
                </a:schemeClr>
              </a:solidFill>
            </a:endParaRPr>
          </a:p>
        </p:txBody>
      </p:sp>
      <p:sp>
        <p:nvSpPr>
          <p:cNvPr id="4" name="Content Placeholder 3">
            <a:extLst>
              <a:ext uri="{FF2B5EF4-FFF2-40B4-BE49-F238E27FC236}">
                <a16:creationId xmlns="" xmlns:a16="http://schemas.microsoft.com/office/drawing/2014/main" id="{76B900EA-15CC-4516-8A37-710A889EE67C}"/>
              </a:ext>
            </a:extLst>
          </p:cNvPr>
          <p:cNvSpPr>
            <a:spLocks noGrp="1"/>
          </p:cNvSpPr>
          <p:nvPr>
            <p:ph idx="1"/>
          </p:nvPr>
        </p:nvSpPr>
        <p:spPr>
          <a:xfrm>
            <a:off x="270933" y="1396588"/>
            <a:ext cx="11706578" cy="5324887"/>
          </a:xfrm>
        </p:spPr>
        <p:txBody>
          <a:bodyPr/>
          <a:lstStyle/>
          <a:p>
            <a:pPr marL="0" indent="0">
              <a:lnSpc>
                <a:spcPct val="200000"/>
              </a:lnSpc>
              <a:buClrTx/>
              <a:buNone/>
            </a:pPr>
            <a:r>
              <a:rPr lang="en-US" sz="2000" dirty="0">
                <a:latin typeface="Times New Roman" panose="02020603050405020304" pitchFamily="18" charset="0"/>
                <a:cs typeface="Times New Roman" panose="02020603050405020304" pitchFamily="18" charset="0"/>
              </a:rPr>
              <a:t>Tuberculosis treatment takes a longer period of time as compared to other bacterial infections. The disease is treated using a combination of various medications. Active tuberculosis treatment takes a period of 6 to 9 months to kill all the tuberculosis causing bacteria in the body. The common combination of medication used in tuberculosis treatment include isoniazid, Rifampin, and ethambutol. There is a vaccine for tuberculosis disease referred to as Bacille Calmette-Guerin (BCG) which is given to infants and children (</a:t>
            </a:r>
            <a:r>
              <a:rPr lang="en-US" sz="2000" b="0" i="0" dirty="0">
                <a:solidFill>
                  <a:srgbClr val="222222"/>
                </a:solidFill>
                <a:effectLst/>
                <a:latin typeface="Times New Roman" panose="02020603050405020304" pitchFamily="18" charset="0"/>
                <a:cs typeface="Times New Roman" panose="02020603050405020304" pitchFamily="18" charset="0"/>
              </a:rPr>
              <a:t>Ravimohan et al., 2018)</a:t>
            </a:r>
            <a:r>
              <a:rPr lang="en-US" sz="2000" dirty="0">
                <a:latin typeface="Times New Roman" panose="02020603050405020304" pitchFamily="18" charset="0"/>
                <a:cs typeface="Times New Roman" panose="02020603050405020304" pitchFamily="18" charset="0"/>
              </a:rPr>
              <a:t>. The vaccine is however not widely used in America but in countries tuberculosis is prevalent. Tuberculosis can be prevented through vaccination of children and infants although its only makes a small contribution. The disease can be controlled in high risk settings such as hospital and correctional facilities by using masks and respirators to prevent its transmission. </a:t>
            </a:r>
          </a:p>
        </p:txBody>
      </p:sp>
    </p:spTree>
    <p:extLst>
      <p:ext uri="{BB962C8B-B14F-4D97-AF65-F5344CB8AC3E}">
        <p14:creationId xmlns="" xmlns:p14="http://schemas.microsoft.com/office/powerpoint/2010/main" val="214722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 xmlns:a16="http://schemas.microsoft.com/office/drawing/2014/main" id="{A4AC5506-6312-4701-8D3C-40187889A9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 xmlns:a16="http://schemas.microsoft.com/office/drawing/2014/main" id="{05DF1714-E0AB-494E-A0B8-C4E96A33D56A}"/>
              </a:ext>
            </a:extLst>
          </p:cNvPr>
          <p:cNvSpPr>
            <a:spLocks noGrp="1"/>
          </p:cNvSpPr>
          <p:nvPr>
            <p:ph type="title"/>
          </p:nvPr>
        </p:nvSpPr>
        <p:spPr>
          <a:xfrm>
            <a:off x="60880" y="643467"/>
            <a:ext cx="11916631"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References</a:t>
            </a:r>
          </a:p>
        </p:txBody>
      </p:sp>
      <p:sp>
        <p:nvSpPr>
          <p:cNvPr id="5" name="Slide Number Placeholder 4">
            <a:extLst>
              <a:ext uri="{FF2B5EF4-FFF2-40B4-BE49-F238E27FC236}">
                <a16:creationId xmlns="" xmlns:a16="http://schemas.microsoft.com/office/drawing/2014/main"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9</a:t>
            </a:fld>
            <a:endParaRPr lang="en-US" sz="1200" dirty="0">
              <a:solidFill>
                <a:schemeClr val="tx1">
                  <a:tint val="75000"/>
                </a:schemeClr>
              </a:solidFill>
            </a:endParaRPr>
          </a:p>
        </p:txBody>
      </p:sp>
      <p:sp>
        <p:nvSpPr>
          <p:cNvPr id="4" name="Content Placeholder 3">
            <a:extLst>
              <a:ext uri="{FF2B5EF4-FFF2-40B4-BE49-F238E27FC236}">
                <a16:creationId xmlns="" xmlns:a16="http://schemas.microsoft.com/office/drawing/2014/main" id="{76B900EA-15CC-4516-8A37-710A889EE67C}"/>
              </a:ext>
            </a:extLst>
          </p:cNvPr>
          <p:cNvSpPr>
            <a:spLocks noGrp="1"/>
          </p:cNvSpPr>
          <p:nvPr>
            <p:ph idx="1"/>
          </p:nvPr>
        </p:nvSpPr>
        <p:spPr>
          <a:xfrm>
            <a:off x="270933" y="1396588"/>
            <a:ext cx="11706578" cy="5324887"/>
          </a:xfrm>
        </p:spPr>
        <p:txBody>
          <a:bodyPr/>
          <a:lstStyle/>
          <a:p>
            <a:pPr marL="0" indent="0">
              <a:lnSpc>
                <a:spcPct val="200000"/>
              </a:lnSpc>
              <a:buClrTx/>
              <a:buNone/>
            </a:pPr>
            <a:r>
              <a:rPr lang="en-US" sz="2000" b="0" i="1" dirty="0">
                <a:solidFill>
                  <a:srgbClr val="000000"/>
                </a:solidFill>
                <a:effectLst/>
                <a:latin typeface="Times New Roman" panose="02020603050405020304" pitchFamily="18" charset="0"/>
                <a:cs typeface="Times New Roman" panose="02020603050405020304" pitchFamily="18" charset="0"/>
              </a:rPr>
              <a:t>Health Disparities | TB in Specific Populations | TB | CDC</a:t>
            </a:r>
            <a:r>
              <a:rPr lang="en-US" sz="2000" b="0" i="0" dirty="0">
                <a:solidFill>
                  <a:srgbClr val="000000"/>
                </a:solidFill>
                <a:effectLst/>
                <a:latin typeface="Times New Roman" panose="02020603050405020304" pitchFamily="18" charset="0"/>
                <a:cs typeface="Times New Roman" panose="02020603050405020304" pitchFamily="18" charset="0"/>
              </a:rPr>
              <a:t>. Cdc.gov. (2021). Retrieved 11 March 2021, from </a:t>
            </a:r>
            <a:r>
              <a:rPr lang="en-US" sz="2000" b="0" i="0" dirty="0">
                <a:solidFill>
                  <a:srgbClr val="000000"/>
                </a:solidFill>
                <a:effectLst/>
                <a:latin typeface="Times New Roman" panose="02020603050405020304" pitchFamily="18" charset="0"/>
                <a:cs typeface="Times New Roman" panose="02020603050405020304" pitchFamily="18" charset="0"/>
                <a:hlinkClick r:id="rId3"/>
              </a:rPr>
              <a:t>https://www.cdc.gov/tb/topic/populations/healthdisparities/default.htm</a:t>
            </a:r>
            <a:r>
              <a:rPr lang="en-US" sz="2000" b="0" i="0" dirty="0">
                <a:solidFill>
                  <a:srgbClr val="000000"/>
                </a:solidFill>
                <a:effectLst/>
                <a:latin typeface="Times New Roman" panose="02020603050405020304" pitchFamily="18" charset="0"/>
                <a:cs typeface="Times New Roman" panose="02020603050405020304" pitchFamily="18" charset="0"/>
              </a:rPr>
              <a:t>.</a:t>
            </a:r>
          </a:p>
          <a:p>
            <a:pPr marL="0" indent="0">
              <a:lnSpc>
                <a:spcPct val="200000"/>
              </a:lnSpc>
              <a:buClrTx/>
              <a:buNone/>
            </a:pPr>
            <a:r>
              <a:rPr lang="en-US" sz="2000" b="0" i="0" dirty="0">
                <a:solidFill>
                  <a:srgbClr val="222222"/>
                </a:solidFill>
                <a:effectLst/>
                <a:latin typeface="Times New Roman" panose="02020603050405020304" pitchFamily="18" charset="0"/>
                <a:cs typeface="Times New Roman" panose="02020603050405020304" pitchFamily="18" charset="0"/>
              </a:rPr>
              <a:t>Ravimohan, S., Kornfeld, H., Weissman, D., &amp; Bisson, G. P. (2018). Tuberculosis and lung damage: from epidemiology to pathophysiology. </a:t>
            </a:r>
            <a:r>
              <a:rPr lang="en-US" sz="2000" b="0" i="1" dirty="0">
                <a:solidFill>
                  <a:srgbClr val="222222"/>
                </a:solidFill>
                <a:effectLst/>
                <a:latin typeface="Times New Roman" panose="02020603050405020304" pitchFamily="18" charset="0"/>
                <a:cs typeface="Times New Roman" panose="02020603050405020304" pitchFamily="18" charset="0"/>
              </a:rPr>
              <a:t>European Respiratory Review</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27</a:t>
            </a:r>
            <a:r>
              <a:rPr lang="en-US" sz="2000" b="0" i="0" dirty="0">
                <a:solidFill>
                  <a:srgbClr val="222222"/>
                </a:solidFill>
                <a:effectLst/>
                <a:latin typeface="Times New Roman" panose="02020603050405020304" pitchFamily="18" charset="0"/>
                <a:cs typeface="Times New Roman" panose="02020603050405020304" pitchFamily="18" charset="0"/>
              </a:rPr>
              <a:t>(147).</a:t>
            </a:r>
          </a:p>
          <a:p>
            <a:pPr marL="0" indent="0">
              <a:lnSpc>
                <a:spcPct val="200000"/>
              </a:lnSpc>
              <a:buClrTx/>
              <a:buNone/>
            </a:pPr>
            <a:r>
              <a:rPr lang="en-US" sz="2000" b="0" i="0" dirty="0">
                <a:solidFill>
                  <a:srgbClr val="222222"/>
                </a:solidFill>
                <a:effectLst/>
                <a:latin typeface="Times New Roman" panose="02020603050405020304" pitchFamily="18" charset="0"/>
                <a:cs typeface="Times New Roman" panose="02020603050405020304" pitchFamily="18" charset="0"/>
              </a:rPr>
              <a:t>Suárez, I., Fünger, S. M., Kröger, S., Rademacher, J., Fätkenheuer, G., &amp; Rybniker, J. (2019). The Diagnosis and Treatment of Tuberculosis. </a:t>
            </a:r>
            <a:r>
              <a:rPr lang="en-US" sz="2000" b="0" i="1" dirty="0">
                <a:solidFill>
                  <a:srgbClr val="222222"/>
                </a:solidFill>
                <a:effectLst/>
                <a:latin typeface="Times New Roman" panose="02020603050405020304" pitchFamily="18" charset="0"/>
                <a:cs typeface="Times New Roman" panose="02020603050405020304" pitchFamily="18" charset="0"/>
              </a:rPr>
              <a:t>Deutsches Aerzteblatt International</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116</a:t>
            </a:r>
            <a:r>
              <a:rPr lang="en-US" sz="2000" b="0" i="0" dirty="0">
                <a:solidFill>
                  <a:srgbClr val="222222"/>
                </a:solidFill>
                <a:effectLst/>
                <a:latin typeface="Times New Roman" panose="02020603050405020304" pitchFamily="18" charset="0"/>
                <a:cs typeface="Times New Roman" panose="02020603050405020304" pitchFamily="18" charset="0"/>
              </a:rPr>
              <a:t>(43).</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198899741"/>
      </p:ext>
    </p:extLst>
  </p:cSld>
  <p:clrMapOvr>
    <a:masterClrMapping/>
  </p:clrMapOvr>
</p:sld>
</file>

<file path=ppt/theme/theme1.xml><?xml version="1.0" encoding="utf-8"?>
<a:theme xmlns:a="http://schemas.openxmlformats.org/drawingml/2006/main" name="Office Theme">
  <a:themeElements>
    <a:clrScheme name="MS Healthcare Pitch">
      <a:dk1>
        <a:sysClr val="windowText" lastClr="000000"/>
      </a:dk1>
      <a:lt1>
        <a:sysClr val="window" lastClr="FFFFFF"/>
      </a:lt1>
      <a:dk2>
        <a:srgbClr val="00292E"/>
      </a:dk2>
      <a:lt2>
        <a:srgbClr val="64B2C1"/>
      </a:lt2>
      <a:accent1>
        <a:srgbClr val="F0CDA1"/>
      </a:accent1>
      <a:accent2>
        <a:srgbClr val="107082"/>
      </a:accent2>
      <a:accent3>
        <a:srgbClr val="054854"/>
      </a:accent3>
      <a:accent4>
        <a:srgbClr val="00AEEF"/>
      </a:accent4>
      <a:accent5>
        <a:srgbClr val="F99927"/>
      </a:accent5>
      <a:accent6>
        <a:srgbClr val="EC7216"/>
      </a:accent6>
      <a:hlink>
        <a:srgbClr val="000000"/>
      </a:hlink>
      <a:folHlink>
        <a:srgbClr val="000000"/>
      </a:folHlink>
    </a:clrScheme>
    <a:fontScheme name="MS Healthcare Pitch">
      <a:majorFont>
        <a:latin typeface="Gill Sans MT"/>
        <a:ea typeface=""/>
        <a:cs typeface=""/>
      </a:majorFont>
      <a:minorFont>
        <a:latin typeface="Arial "/>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0">
              <a:schemeClr val="tx2"/>
            </a:gs>
            <a:gs pos="100000">
              <a:schemeClr val="accent2"/>
            </a:gs>
          </a:gsLst>
          <a:lin ang="14400000" scaled="0"/>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 xmlns:thm15="http://schemas.microsoft.com/office/thememl/2012/main" name="SMB Healthcare Pitch Deck SB_v3" id="{F20654C3-30CB-4A23-AE37-CA3918CCFD51}" vid="{71C4247B-9648-406B-9B0E-E712402798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3BAED8-F9E7-4D41-86E9-333473F909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4BDB64-2AF8-42D4-96C8-B6B6F098993C}">
  <ds:schemaRefs>
    <ds:schemaRef ds:uri="http://schemas.microsoft.com/office/2006/metadata/properties"/>
    <ds:schemaRef ds:uri="http://purl.org/dc/elements/1.1/"/>
    <ds:schemaRef ds:uri="http://schemas.openxmlformats.org/package/2006/metadata/core-properties"/>
    <ds:schemaRef ds:uri="http://purl.org/dc/terms/"/>
    <ds:schemaRef ds:uri="http://schemas.microsoft.com/office/infopath/2007/PartnerControls"/>
    <ds:schemaRef ds:uri="16c05727-aa75-4e4a-9b5f-8a80a1165891"/>
    <ds:schemaRef ds:uri="http://schemas.microsoft.com/office/2006/documentManagement/types"/>
    <ds:schemaRef ds:uri="71af3243-3dd4-4a8d-8c0d-dd76da1f02a5"/>
    <ds:schemaRef ds:uri="http://www.w3.org/XML/1998/namespace"/>
    <ds:schemaRef ds:uri="http://purl.org/dc/dcmitype/"/>
  </ds:schemaRefs>
</ds:datastoreItem>
</file>

<file path=customXml/itemProps3.xml><?xml version="1.0" encoding="utf-8"?>
<ds:datastoreItem xmlns:ds="http://schemas.openxmlformats.org/officeDocument/2006/customXml" ds:itemID="{0C66BDC7-24D2-4343-8D41-18F9C23F86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1352</Words>
  <Application>Microsoft Office PowerPoint</Application>
  <PresentationFormat>Custom</PresentationFormat>
  <Paragraphs>63</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Tuberculosis </vt:lpstr>
      <vt:lpstr>Presentation Scope</vt:lpstr>
      <vt:lpstr>Introduction</vt:lpstr>
      <vt:lpstr>Causative Agent</vt:lpstr>
      <vt:lpstr>Population Affected</vt:lpstr>
      <vt:lpstr>Course of Disease</vt:lpstr>
      <vt:lpstr>Course of Disease (Continuation)</vt:lpstr>
      <vt:lpstr>Interventions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2019-07-07T14:17:09Z</dcterms:created>
  <dcterms:modified xsi:type="dcterms:W3CDTF">2021-03-11T18:33:33Z</dcterms:modified>
</cp:coreProperties>
</file>